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6" r:id="rId2"/>
    <p:sldId id="281" r:id="rId3"/>
    <p:sldId id="282" r:id="rId4"/>
    <p:sldId id="283" r:id="rId5"/>
    <p:sldId id="284" r:id="rId6"/>
    <p:sldId id="285" r:id="rId7"/>
    <p:sldId id="293" r:id="rId8"/>
    <p:sldId id="286" r:id="rId9"/>
    <p:sldId id="257" r:id="rId10"/>
    <p:sldId id="258" r:id="rId11"/>
    <p:sldId id="259" r:id="rId12"/>
    <p:sldId id="289" r:id="rId13"/>
    <p:sldId id="290" r:id="rId14"/>
    <p:sldId id="292" r:id="rId15"/>
    <p:sldId id="260" r:id="rId16"/>
    <p:sldId id="261" r:id="rId17"/>
    <p:sldId id="262" r:id="rId18"/>
    <p:sldId id="263" r:id="rId19"/>
    <p:sldId id="264" r:id="rId20"/>
    <p:sldId id="288" r:id="rId21"/>
    <p:sldId id="265" r:id="rId22"/>
    <p:sldId id="266" r:id="rId23"/>
    <p:sldId id="267" r:id="rId24"/>
    <p:sldId id="268" r:id="rId25"/>
    <p:sldId id="269" r:id="rId26"/>
    <p:sldId id="270" r:id="rId27"/>
    <p:sldId id="271" r:id="rId28"/>
    <p:sldId id="272" r:id="rId29"/>
    <p:sldId id="274" r:id="rId30"/>
    <p:sldId id="275" r:id="rId31"/>
    <p:sldId id="276" r:id="rId32"/>
    <p:sldId id="294" r:id="rId33"/>
    <p:sldId id="29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4" autoAdjust="0"/>
    <p:restoredTop sz="9466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5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890F3-2EB2-6046-A251-901D3BB0DB3C}"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FB28AE85-1B5C-AF49-8CFF-2C92343E0A7F}">
      <dgm:prSet phldrT="[Text]"/>
      <dgm:spPr/>
      <dgm:t>
        <a:bodyPr/>
        <a:lstStyle/>
        <a:p>
          <a:r>
            <a:rPr lang="en-US" dirty="0" smtClean="0"/>
            <a:t>Word</a:t>
          </a:r>
          <a:endParaRPr lang="en-US" dirty="0"/>
        </a:p>
      </dgm:t>
    </dgm:pt>
    <dgm:pt modelId="{B427A5CB-43E8-5F40-BFBF-DBE4CEB5D750}" type="parTrans" cxnId="{69335D47-D24F-314E-9C95-7A472D3B2C79}">
      <dgm:prSet/>
      <dgm:spPr/>
      <dgm:t>
        <a:bodyPr/>
        <a:lstStyle/>
        <a:p>
          <a:endParaRPr lang="en-US"/>
        </a:p>
      </dgm:t>
    </dgm:pt>
    <dgm:pt modelId="{B261A54F-4381-E142-AA15-2C5EFA786390}" type="sibTrans" cxnId="{69335D47-D24F-314E-9C95-7A472D3B2C79}">
      <dgm:prSet/>
      <dgm:spPr/>
      <dgm:t>
        <a:bodyPr/>
        <a:lstStyle/>
        <a:p>
          <a:endParaRPr lang="en-US"/>
        </a:p>
      </dgm:t>
    </dgm:pt>
    <dgm:pt modelId="{979397B3-0D10-B440-90FE-1EE18BA364BE}">
      <dgm:prSet phldrT="[Text]"/>
      <dgm:spPr/>
      <dgm:t>
        <a:bodyPr/>
        <a:lstStyle/>
        <a:p>
          <a:r>
            <a:rPr lang="en-US" dirty="0" smtClean="0"/>
            <a:t>Why?</a:t>
          </a:r>
          <a:endParaRPr lang="en-US" dirty="0"/>
        </a:p>
      </dgm:t>
    </dgm:pt>
    <dgm:pt modelId="{3B185509-FC69-F84E-AB42-D7743F61A72C}" type="parTrans" cxnId="{FFDEA1A3-4487-FD40-A8F5-3DB8241F975C}">
      <dgm:prSet/>
      <dgm:spPr/>
      <dgm:t>
        <a:bodyPr/>
        <a:lstStyle/>
        <a:p>
          <a:endParaRPr lang="en-US"/>
        </a:p>
      </dgm:t>
    </dgm:pt>
    <dgm:pt modelId="{79D13059-9132-D848-B577-8C78679BBA7B}" type="sibTrans" cxnId="{FFDEA1A3-4487-FD40-A8F5-3DB8241F975C}">
      <dgm:prSet/>
      <dgm:spPr/>
      <dgm:t>
        <a:bodyPr/>
        <a:lstStyle/>
        <a:p>
          <a:endParaRPr lang="en-US"/>
        </a:p>
      </dgm:t>
    </dgm:pt>
    <dgm:pt modelId="{65F922E6-A087-C046-9B3B-D19FB6557FD0}">
      <dgm:prSet phldrT="[Text]"/>
      <dgm:spPr/>
      <dgm:t>
        <a:bodyPr/>
        <a:lstStyle/>
        <a:p>
          <a:r>
            <a:rPr lang="en-US" dirty="0" smtClean="0"/>
            <a:t>Where?</a:t>
          </a:r>
          <a:endParaRPr lang="en-US" dirty="0"/>
        </a:p>
      </dgm:t>
    </dgm:pt>
    <dgm:pt modelId="{A579E492-39A6-9C47-B32F-34CB5BD94B30}" type="parTrans" cxnId="{D8F4DE58-974C-4547-AD39-E7B8B29B6E95}">
      <dgm:prSet/>
      <dgm:spPr/>
      <dgm:t>
        <a:bodyPr/>
        <a:lstStyle/>
        <a:p>
          <a:endParaRPr lang="en-US"/>
        </a:p>
      </dgm:t>
    </dgm:pt>
    <dgm:pt modelId="{241DF480-6713-9D47-A066-643FAE3A0ADA}" type="sibTrans" cxnId="{D8F4DE58-974C-4547-AD39-E7B8B29B6E95}">
      <dgm:prSet/>
      <dgm:spPr/>
      <dgm:t>
        <a:bodyPr/>
        <a:lstStyle/>
        <a:p>
          <a:endParaRPr lang="en-US"/>
        </a:p>
      </dgm:t>
    </dgm:pt>
    <dgm:pt modelId="{D0460D11-7565-D24D-BF59-9806012DBFD0}">
      <dgm:prSet phldrT="[Text]"/>
      <dgm:spPr/>
      <dgm:t>
        <a:bodyPr/>
        <a:lstStyle/>
        <a:p>
          <a:r>
            <a:rPr lang="en-US" dirty="0" smtClean="0"/>
            <a:t>When?</a:t>
          </a:r>
          <a:endParaRPr lang="en-US" dirty="0"/>
        </a:p>
      </dgm:t>
    </dgm:pt>
    <dgm:pt modelId="{249B7C72-5EAD-084C-B10B-7A2B3D453DA7}" type="parTrans" cxnId="{4E436386-2F70-954F-BCCF-B8A925B40E0D}">
      <dgm:prSet/>
      <dgm:spPr/>
      <dgm:t>
        <a:bodyPr/>
        <a:lstStyle/>
        <a:p>
          <a:endParaRPr lang="en-US"/>
        </a:p>
      </dgm:t>
    </dgm:pt>
    <dgm:pt modelId="{CFE04389-F655-3848-8378-D96AD284D322}" type="sibTrans" cxnId="{4E436386-2F70-954F-BCCF-B8A925B40E0D}">
      <dgm:prSet/>
      <dgm:spPr/>
      <dgm:t>
        <a:bodyPr/>
        <a:lstStyle/>
        <a:p>
          <a:endParaRPr lang="en-US"/>
        </a:p>
      </dgm:t>
    </dgm:pt>
    <dgm:pt modelId="{80568246-03B5-AC49-B959-6CB38C41CB7A}">
      <dgm:prSet phldrT="[Text]"/>
      <dgm:spPr/>
      <dgm:t>
        <a:bodyPr/>
        <a:lstStyle/>
        <a:p>
          <a:r>
            <a:rPr lang="en-US" dirty="0" smtClean="0"/>
            <a:t>How?</a:t>
          </a:r>
          <a:endParaRPr lang="en-US" dirty="0"/>
        </a:p>
      </dgm:t>
    </dgm:pt>
    <dgm:pt modelId="{9A7B55B0-1DC3-774A-ABC6-E4E194E84C54}" type="parTrans" cxnId="{E99200AE-BF44-A946-A65B-1B4CFD5918BC}">
      <dgm:prSet/>
      <dgm:spPr/>
      <dgm:t>
        <a:bodyPr/>
        <a:lstStyle/>
        <a:p>
          <a:endParaRPr lang="en-US"/>
        </a:p>
      </dgm:t>
    </dgm:pt>
    <dgm:pt modelId="{13474B50-6A2C-0749-9831-DBF2CEB09F5B}" type="sibTrans" cxnId="{E99200AE-BF44-A946-A65B-1B4CFD5918BC}">
      <dgm:prSet/>
      <dgm:spPr/>
      <dgm:t>
        <a:bodyPr/>
        <a:lstStyle/>
        <a:p>
          <a:endParaRPr lang="en-US"/>
        </a:p>
      </dgm:t>
    </dgm:pt>
    <dgm:pt modelId="{D122A13E-8167-EC49-8BFA-3058B35F3B96}">
      <dgm:prSet phldrT="[Text]"/>
      <dgm:spPr/>
      <dgm:t>
        <a:bodyPr/>
        <a:lstStyle/>
        <a:p>
          <a:r>
            <a:rPr lang="en-US" dirty="0" smtClean="0"/>
            <a:t>What?</a:t>
          </a:r>
          <a:endParaRPr lang="en-US" dirty="0"/>
        </a:p>
      </dgm:t>
    </dgm:pt>
    <dgm:pt modelId="{5870B7CD-8BD8-D54F-9E71-C681D60704D3}" type="parTrans" cxnId="{BF39223F-8634-1848-B86F-C7FD83E94653}">
      <dgm:prSet/>
      <dgm:spPr/>
      <dgm:t>
        <a:bodyPr/>
        <a:lstStyle/>
        <a:p>
          <a:endParaRPr lang="en-US"/>
        </a:p>
      </dgm:t>
    </dgm:pt>
    <dgm:pt modelId="{F8CDDA97-383E-A941-8084-C5A0FAA366E3}" type="sibTrans" cxnId="{BF39223F-8634-1848-B86F-C7FD83E94653}">
      <dgm:prSet/>
      <dgm:spPr/>
      <dgm:t>
        <a:bodyPr/>
        <a:lstStyle/>
        <a:p>
          <a:endParaRPr lang="en-US"/>
        </a:p>
      </dgm:t>
    </dgm:pt>
    <dgm:pt modelId="{68AADD7B-3DB1-E849-9682-8E74D3BFEF64}" type="pres">
      <dgm:prSet presAssocID="{34E890F3-2EB2-6046-A251-901D3BB0DB3C}" presName="Name0" presStyleCnt="0">
        <dgm:presLayoutVars>
          <dgm:chMax val="1"/>
          <dgm:dir/>
          <dgm:animLvl val="ctr"/>
          <dgm:resizeHandles val="exact"/>
        </dgm:presLayoutVars>
      </dgm:prSet>
      <dgm:spPr/>
      <dgm:t>
        <a:bodyPr/>
        <a:lstStyle/>
        <a:p>
          <a:endParaRPr lang="en-US"/>
        </a:p>
      </dgm:t>
    </dgm:pt>
    <dgm:pt modelId="{FBA9BBDF-F84F-C748-8FBD-AADB1764E272}" type="pres">
      <dgm:prSet presAssocID="{FB28AE85-1B5C-AF49-8CFF-2C92343E0A7F}" presName="centerShape" presStyleLbl="node0" presStyleIdx="0" presStyleCnt="1"/>
      <dgm:spPr/>
      <dgm:t>
        <a:bodyPr/>
        <a:lstStyle/>
        <a:p>
          <a:endParaRPr lang="en-US"/>
        </a:p>
      </dgm:t>
    </dgm:pt>
    <dgm:pt modelId="{182D111F-6B69-AF4D-BFBF-08DC2900E61E}" type="pres">
      <dgm:prSet presAssocID="{5870B7CD-8BD8-D54F-9E71-C681D60704D3}" presName="parTrans" presStyleLbl="sibTrans2D1" presStyleIdx="0" presStyleCnt="5"/>
      <dgm:spPr/>
      <dgm:t>
        <a:bodyPr/>
        <a:lstStyle/>
        <a:p>
          <a:endParaRPr lang="en-US"/>
        </a:p>
      </dgm:t>
    </dgm:pt>
    <dgm:pt modelId="{1A801BE1-47C9-2C42-94FD-A8211BD84884}" type="pres">
      <dgm:prSet presAssocID="{5870B7CD-8BD8-D54F-9E71-C681D60704D3}" presName="connectorText" presStyleLbl="sibTrans2D1" presStyleIdx="0" presStyleCnt="5"/>
      <dgm:spPr/>
      <dgm:t>
        <a:bodyPr/>
        <a:lstStyle/>
        <a:p>
          <a:endParaRPr lang="en-US"/>
        </a:p>
      </dgm:t>
    </dgm:pt>
    <dgm:pt modelId="{AE29CE1B-7C42-DE41-85EC-BC44FF4939BD}" type="pres">
      <dgm:prSet presAssocID="{D122A13E-8167-EC49-8BFA-3058B35F3B96}" presName="node" presStyleLbl="node1" presStyleIdx="0" presStyleCnt="5">
        <dgm:presLayoutVars>
          <dgm:bulletEnabled val="1"/>
        </dgm:presLayoutVars>
      </dgm:prSet>
      <dgm:spPr/>
      <dgm:t>
        <a:bodyPr/>
        <a:lstStyle/>
        <a:p>
          <a:endParaRPr lang="en-US"/>
        </a:p>
      </dgm:t>
    </dgm:pt>
    <dgm:pt modelId="{BA6CDD56-EDD8-6044-9DF0-B84BBF2658B5}" type="pres">
      <dgm:prSet presAssocID="{3B185509-FC69-F84E-AB42-D7743F61A72C}" presName="parTrans" presStyleLbl="sibTrans2D1" presStyleIdx="1" presStyleCnt="5"/>
      <dgm:spPr/>
      <dgm:t>
        <a:bodyPr/>
        <a:lstStyle/>
        <a:p>
          <a:endParaRPr lang="en-US"/>
        </a:p>
      </dgm:t>
    </dgm:pt>
    <dgm:pt modelId="{6FE20951-8F97-D84B-BC96-6F0F4D9569DA}" type="pres">
      <dgm:prSet presAssocID="{3B185509-FC69-F84E-AB42-D7743F61A72C}" presName="connectorText" presStyleLbl="sibTrans2D1" presStyleIdx="1" presStyleCnt="5"/>
      <dgm:spPr/>
      <dgm:t>
        <a:bodyPr/>
        <a:lstStyle/>
        <a:p>
          <a:endParaRPr lang="en-US"/>
        </a:p>
      </dgm:t>
    </dgm:pt>
    <dgm:pt modelId="{3C2948A2-87BF-664F-9372-608B9B03688E}" type="pres">
      <dgm:prSet presAssocID="{979397B3-0D10-B440-90FE-1EE18BA364BE}" presName="node" presStyleLbl="node1" presStyleIdx="1" presStyleCnt="5">
        <dgm:presLayoutVars>
          <dgm:bulletEnabled val="1"/>
        </dgm:presLayoutVars>
      </dgm:prSet>
      <dgm:spPr/>
      <dgm:t>
        <a:bodyPr/>
        <a:lstStyle/>
        <a:p>
          <a:endParaRPr lang="en-US"/>
        </a:p>
      </dgm:t>
    </dgm:pt>
    <dgm:pt modelId="{C6F83981-E6C0-984E-894A-CA8055A7FF20}" type="pres">
      <dgm:prSet presAssocID="{A579E492-39A6-9C47-B32F-34CB5BD94B30}" presName="parTrans" presStyleLbl="sibTrans2D1" presStyleIdx="2" presStyleCnt="5"/>
      <dgm:spPr/>
      <dgm:t>
        <a:bodyPr/>
        <a:lstStyle/>
        <a:p>
          <a:endParaRPr lang="en-US"/>
        </a:p>
      </dgm:t>
    </dgm:pt>
    <dgm:pt modelId="{4E7C85E6-481B-9848-9677-7103F93C3712}" type="pres">
      <dgm:prSet presAssocID="{A579E492-39A6-9C47-B32F-34CB5BD94B30}" presName="connectorText" presStyleLbl="sibTrans2D1" presStyleIdx="2" presStyleCnt="5"/>
      <dgm:spPr/>
      <dgm:t>
        <a:bodyPr/>
        <a:lstStyle/>
        <a:p>
          <a:endParaRPr lang="en-US"/>
        </a:p>
      </dgm:t>
    </dgm:pt>
    <dgm:pt modelId="{0830D65C-8DD7-8141-A7F2-785F7580D934}" type="pres">
      <dgm:prSet presAssocID="{65F922E6-A087-C046-9B3B-D19FB6557FD0}" presName="node" presStyleLbl="node1" presStyleIdx="2" presStyleCnt="5">
        <dgm:presLayoutVars>
          <dgm:bulletEnabled val="1"/>
        </dgm:presLayoutVars>
      </dgm:prSet>
      <dgm:spPr/>
      <dgm:t>
        <a:bodyPr/>
        <a:lstStyle/>
        <a:p>
          <a:endParaRPr lang="en-US"/>
        </a:p>
      </dgm:t>
    </dgm:pt>
    <dgm:pt modelId="{EAEA0EC0-A707-D546-BCD8-778DF6E6649F}" type="pres">
      <dgm:prSet presAssocID="{249B7C72-5EAD-084C-B10B-7A2B3D453DA7}" presName="parTrans" presStyleLbl="sibTrans2D1" presStyleIdx="3" presStyleCnt="5"/>
      <dgm:spPr/>
      <dgm:t>
        <a:bodyPr/>
        <a:lstStyle/>
        <a:p>
          <a:endParaRPr lang="en-US"/>
        </a:p>
      </dgm:t>
    </dgm:pt>
    <dgm:pt modelId="{476664C1-4A54-0C4C-A69D-D35247EED913}" type="pres">
      <dgm:prSet presAssocID="{249B7C72-5EAD-084C-B10B-7A2B3D453DA7}" presName="connectorText" presStyleLbl="sibTrans2D1" presStyleIdx="3" presStyleCnt="5"/>
      <dgm:spPr/>
      <dgm:t>
        <a:bodyPr/>
        <a:lstStyle/>
        <a:p>
          <a:endParaRPr lang="en-US"/>
        </a:p>
      </dgm:t>
    </dgm:pt>
    <dgm:pt modelId="{0246CC6B-DA46-8C47-B1B3-B05FDB5B675F}" type="pres">
      <dgm:prSet presAssocID="{D0460D11-7565-D24D-BF59-9806012DBFD0}" presName="node" presStyleLbl="node1" presStyleIdx="3" presStyleCnt="5">
        <dgm:presLayoutVars>
          <dgm:bulletEnabled val="1"/>
        </dgm:presLayoutVars>
      </dgm:prSet>
      <dgm:spPr/>
      <dgm:t>
        <a:bodyPr/>
        <a:lstStyle/>
        <a:p>
          <a:endParaRPr lang="en-US"/>
        </a:p>
      </dgm:t>
    </dgm:pt>
    <dgm:pt modelId="{B7E64F7B-EA57-234D-B051-6278229D5745}" type="pres">
      <dgm:prSet presAssocID="{9A7B55B0-1DC3-774A-ABC6-E4E194E84C54}" presName="parTrans" presStyleLbl="sibTrans2D1" presStyleIdx="4" presStyleCnt="5"/>
      <dgm:spPr/>
      <dgm:t>
        <a:bodyPr/>
        <a:lstStyle/>
        <a:p>
          <a:endParaRPr lang="en-US"/>
        </a:p>
      </dgm:t>
    </dgm:pt>
    <dgm:pt modelId="{2AEC7BAB-9D6C-5C47-AC4F-F7DC4468B437}" type="pres">
      <dgm:prSet presAssocID="{9A7B55B0-1DC3-774A-ABC6-E4E194E84C54}" presName="connectorText" presStyleLbl="sibTrans2D1" presStyleIdx="4" presStyleCnt="5"/>
      <dgm:spPr/>
      <dgm:t>
        <a:bodyPr/>
        <a:lstStyle/>
        <a:p>
          <a:endParaRPr lang="en-US"/>
        </a:p>
      </dgm:t>
    </dgm:pt>
    <dgm:pt modelId="{0ED513AD-EFE8-064B-8746-94A2505C8CD4}" type="pres">
      <dgm:prSet presAssocID="{80568246-03B5-AC49-B959-6CB38C41CB7A}" presName="node" presStyleLbl="node1" presStyleIdx="4" presStyleCnt="5">
        <dgm:presLayoutVars>
          <dgm:bulletEnabled val="1"/>
        </dgm:presLayoutVars>
      </dgm:prSet>
      <dgm:spPr/>
      <dgm:t>
        <a:bodyPr/>
        <a:lstStyle/>
        <a:p>
          <a:endParaRPr lang="en-US"/>
        </a:p>
      </dgm:t>
    </dgm:pt>
  </dgm:ptLst>
  <dgm:cxnLst>
    <dgm:cxn modelId="{11B36866-1867-B043-ABB6-C1FE19445637}" type="presOf" srcId="{249B7C72-5EAD-084C-B10B-7A2B3D453DA7}" destId="{476664C1-4A54-0C4C-A69D-D35247EED913}" srcOrd="1" destOrd="0" presId="urn:microsoft.com/office/officeart/2005/8/layout/radial5"/>
    <dgm:cxn modelId="{49583C8D-7150-3149-8220-03ADF9527B42}" type="presOf" srcId="{979397B3-0D10-B440-90FE-1EE18BA364BE}" destId="{3C2948A2-87BF-664F-9372-608B9B03688E}" srcOrd="0" destOrd="0" presId="urn:microsoft.com/office/officeart/2005/8/layout/radial5"/>
    <dgm:cxn modelId="{4E568A87-AE59-5E4E-B18E-A429863EFD8F}" type="presOf" srcId="{9A7B55B0-1DC3-774A-ABC6-E4E194E84C54}" destId="{2AEC7BAB-9D6C-5C47-AC4F-F7DC4468B437}" srcOrd="1" destOrd="0" presId="urn:microsoft.com/office/officeart/2005/8/layout/radial5"/>
    <dgm:cxn modelId="{D8F4DE58-974C-4547-AD39-E7B8B29B6E95}" srcId="{FB28AE85-1B5C-AF49-8CFF-2C92343E0A7F}" destId="{65F922E6-A087-C046-9B3B-D19FB6557FD0}" srcOrd="2" destOrd="0" parTransId="{A579E492-39A6-9C47-B32F-34CB5BD94B30}" sibTransId="{241DF480-6713-9D47-A066-643FAE3A0ADA}"/>
    <dgm:cxn modelId="{4E436386-2F70-954F-BCCF-B8A925B40E0D}" srcId="{FB28AE85-1B5C-AF49-8CFF-2C92343E0A7F}" destId="{D0460D11-7565-D24D-BF59-9806012DBFD0}" srcOrd="3" destOrd="0" parTransId="{249B7C72-5EAD-084C-B10B-7A2B3D453DA7}" sibTransId="{CFE04389-F655-3848-8378-D96AD284D322}"/>
    <dgm:cxn modelId="{ABE310A0-D28C-D746-BE9E-FF8A8F817C68}" type="presOf" srcId="{65F922E6-A087-C046-9B3B-D19FB6557FD0}" destId="{0830D65C-8DD7-8141-A7F2-785F7580D934}" srcOrd="0" destOrd="0" presId="urn:microsoft.com/office/officeart/2005/8/layout/radial5"/>
    <dgm:cxn modelId="{E99200AE-BF44-A946-A65B-1B4CFD5918BC}" srcId="{FB28AE85-1B5C-AF49-8CFF-2C92343E0A7F}" destId="{80568246-03B5-AC49-B959-6CB38C41CB7A}" srcOrd="4" destOrd="0" parTransId="{9A7B55B0-1DC3-774A-ABC6-E4E194E84C54}" sibTransId="{13474B50-6A2C-0749-9831-DBF2CEB09F5B}"/>
    <dgm:cxn modelId="{20CA0C85-307E-C142-8119-597DE033F548}" type="presOf" srcId="{249B7C72-5EAD-084C-B10B-7A2B3D453DA7}" destId="{EAEA0EC0-A707-D546-BCD8-778DF6E6649F}" srcOrd="0" destOrd="0" presId="urn:microsoft.com/office/officeart/2005/8/layout/radial5"/>
    <dgm:cxn modelId="{FFDEA1A3-4487-FD40-A8F5-3DB8241F975C}" srcId="{FB28AE85-1B5C-AF49-8CFF-2C92343E0A7F}" destId="{979397B3-0D10-B440-90FE-1EE18BA364BE}" srcOrd="1" destOrd="0" parTransId="{3B185509-FC69-F84E-AB42-D7743F61A72C}" sibTransId="{79D13059-9132-D848-B577-8C78679BBA7B}"/>
    <dgm:cxn modelId="{70D50D06-2475-694A-986B-32A99820D167}" type="presOf" srcId="{FB28AE85-1B5C-AF49-8CFF-2C92343E0A7F}" destId="{FBA9BBDF-F84F-C748-8FBD-AADB1764E272}" srcOrd="0" destOrd="0" presId="urn:microsoft.com/office/officeart/2005/8/layout/radial5"/>
    <dgm:cxn modelId="{69335D47-D24F-314E-9C95-7A472D3B2C79}" srcId="{34E890F3-2EB2-6046-A251-901D3BB0DB3C}" destId="{FB28AE85-1B5C-AF49-8CFF-2C92343E0A7F}" srcOrd="0" destOrd="0" parTransId="{B427A5CB-43E8-5F40-BFBF-DBE4CEB5D750}" sibTransId="{B261A54F-4381-E142-AA15-2C5EFA786390}"/>
    <dgm:cxn modelId="{14228231-33AA-E14B-B4A8-13637C6857A8}" type="presOf" srcId="{D0460D11-7565-D24D-BF59-9806012DBFD0}" destId="{0246CC6B-DA46-8C47-B1B3-B05FDB5B675F}" srcOrd="0" destOrd="0" presId="urn:microsoft.com/office/officeart/2005/8/layout/radial5"/>
    <dgm:cxn modelId="{30B636AF-1873-3C49-84C4-7875B1E026F3}" type="presOf" srcId="{80568246-03B5-AC49-B959-6CB38C41CB7A}" destId="{0ED513AD-EFE8-064B-8746-94A2505C8CD4}" srcOrd="0" destOrd="0" presId="urn:microsoft.com/office/officeart/2005/8/layout/radial5"/>
    <dgm:cxn modelId="{2F6CF69F-DA69-6346-957A-B2D52987F4BF}" type="presOf" srcId="{9A7B55B0-1DC3-774A-ABC6-E4E194E84C54}" destId="{B7E64F7B-EA57-234D-B051-6278229D5745}" srcOrd="0" destOrd="0" presId="urn:microsoft.com/office/officeart/2005/8/layout/radial5"/>
    <dgm:cxn modelId="{0A1CD77A-F40E-F543-8B2F-BB60D2BCEB0F}" type="presOf" srcId="{5870B7CD-8BD8-D54F-9E71-C681D60704D3}" destId="{1A801BE1-47C9-2C42-94FD-A8211BD84884}" srcOrd="1" destOrd="0" presId="urn:microsoft.com/office/officeart/2005/8/layout/radial5"/>
    <dgm:cxn modelId="{BF39223F-8634-1848-B86F-C7FD83E94653}" srcId="{FB28AE85-1B5C-AF49-8CFF-2C92343E0A7F}" destId="{D122A13E-8167-EC49-8BFA-3058B35F3B96}" srcOrd="0" destOrd="0" parTransId="{5870B7CD-8BD8-D54F-9E71-C681D60704D3}" sibTransId="{F8CDDA97-383E-A941-8084-C5A0FAA366E3}"/>
    <dgm:cxn modelId="{C1506900-5D8C-EB40-AFDD-AB7691B754AC}" type="presOf" srcId="{A579E492-39A6-9C47-B32F-34CB5BD94B30}" destId="{4E7C85E6-481B-9848-9677-7103F93C3712}" srcOrd="1" destOrd="0" presId="urn:microsoft.com/office/officeart/2005/8/layout/radial5"/>
    <dgm:cxn modelId="{191DEAC2-B366-9842-ABD2-C24D3ED15134}" type="presOf" srcId="{D122A13E-8167-EC49-8BFA-3058B35F3B96}" destId="{AE29CE1B-7C42-DE41-85EC-BC44FF4939BD}" srcOrd="0" destOrd="0" presId="urn:microsoft.com/office/officeart/2005/8/layout/radial5"/>
    <dgm:cxn modelId="{D62F1890-E693-704D-BA0F-8CAB722143FD}" type="presOf" srcId="{5870B7CD-8BD8-D54F-9E71-C681D60704D3}" destId="{182D111F-6B69-AF4D-BFBF-08DC2900E61E}" srcOrd="0" destOrd="0" presId="urn:microsoft.com/office/officeart/2005/8/layout/radial5"/>
    <dgm:cxn modelId="{596976DD-3156-7549-A8D6-8DBB7EA001C8}" type="presOf" srcId="{3B185509-FC69-F84E-AB42-D7743F61A72C}" destId="{6FE20951-8F97-D84B-BC96-6F0F4D9569DA}" srcOrd="1" destOrd="0" presId="urn:microsoft.com/office/officeart/2005/8/layout/radial5"/>
    <dgm:cxn modelId="{91A0EB7D-36D6-B44B-9C68-90418A24D281}" type="presOf" srcId="{34E890F3-2EB2-6046-A251-901D3BB0DB3C}" destId="{68AADD7B-3DB1-E849-9682-8E74D3BFEF64}" srcOrd="0" destOrd="0" presId="urn:microsoft.com/office/officeart/2005/8/layout/radial5"/>
    <dgm:cxn modelId="{630E4002-C29D-CD46-8689-5D212509BBD2}" type="presOf" srcId="{3B185509-FC69-F84E-AB42-D7743F61A72C}" destId="{BA6CDD56-EDD8-6044-9DF0-B84BBF2658B5}" srcOrd="0" destOrd="0" presId="urn:microsoft.com/office/officeart/2005/8/layout/radial5"/>
    <dgm:cxn modelId="{26814103-45D9-D243-B420-D578D60434FE}" type="presOf" srcId="{A579E492-39A6-9C47-B32F-34CB5BD94B30}" destId="{C6F83981-E6C0-984E-894A-CA8055A7FF20}" srcOrd="0" destOrd="0" presId="urn:microsoft.com/office/officeart/2005/8/layout/radial5"/>
    <dgm:cxn modelId="{64AE8B64-2B9A-D14D-9D1A-1DCE8E92868C}" type="presParOf" srcId="{68AADD7B-3DB1-E849-9682-8E74D3BFEF64}" destId="{FBA9BBDF-F84F-C748-8FBD-AADB1764E272}" srcOrd="0" destOrd="0" presId="urn:microsoft.com/office/officeart/2005/8/layout/radial5"/>
    <dgm:cxn modelId="{6B2AB349-01F0-1648-8788-E34429E9D882}" type="presParOf" srcId="{68AADD7B-3DB1-E849-9682-8E74D3BFEF64}" destId="{182D111F-6B69-AF4D-BFBF-08DC2900E61E}" srcOrd="1" destOrd="0" presId="urn:microsoft.com/office/officeart/2005/8/layout/radial5"/>
    <dgm:cxn modelId="{1FF23DCB-0F4A-2A4A-B8C1-8F783190958F}" type="presParOf" srcId="{182D111F-6B69-AF4D-BFBF-08DC2900E61E}" destId="{1A801BE1-47C9-2C42-94FD-A8211BD84884}" srcOrd="0" destOrd="0" presId="urn:microsoft.com/office/officeart/2005/8/layout/radial5"/>
    <dgm:cxn modelId="{A16E3C45-9EF0-F344-A1EE-D411E10EA81B}" type="presParOf" srcId="{68AADD7B-3DB1-E849-9682-8E74D3BFEF64}" destId="{AE29CE1B-7C42-DE41-85EC-BC44FF4939BD}" srcOrd="2" destOrd="0" presId="urn:microsoft.com/office/officeart/2005/8/layout/radial5"/>
    <dgm:cxn modelId="{EE184F05-A1B2-8842-95AD-CCF5A2910426}" type="presParOf" srcId="{68AADD7B-3DB1-E849-9682-8E74D3BFEF64}" destId="{BA6CDD56-EDD8-6044-9DF0-B84BBF2658B5}" srcOrd="3" destOrd="0" presId="urn:microsoft.com/office/officeart/2005/8/layout/radial5"/>
    <dgm:cxn modelId="{5F86A869-229A-3249-A43D-2AE30912B106}" type="presParOf" srcId="{BA6CDD56-EDD8-6044-9DF0-B84BBF2658B5}" destId="{6FE20951-8F97-D84B-BC96-6F0F4D9569DA}" srcOrd="0" destOrd="0" presId="urn:microsoft.com/office/officeart/2005/8/layout/radial5"/>
    <dgm:cxn modelId="{B33A9D4C-4736-D141-9D02-3A2B09F8EF2D}" type="presParOf" srcId="{68AADD7B-3DB1-E849-9682-8E74D3BFEF64}" destId="{3C2948A2-87BF-664F-9372-608B9B03688E}" srcOrd="4" destOrd="0" presId="urn:microsoft.com/office/officeart/2005/8/layout/radial5"/>
    <dgm:cxn modelId="{179176A3-E1ED-3A47-918E-71DEC3E2EEB7}" type="presParOf" srcId="{68AADD7B-3DB1-E849-9682-8E74D3BFEF64}" destId="{C6F83981-E6C0-984E-894A-CA8055A7FF20}" srcOrd="5" destOrd="0" presId="urn:microsoft.com/office/officeart/2005/8/layout/radial5"/>
    <dgm:cxn modelId="{E5EDA6FF-04B7-1C40-ACFE-5AA4E84ABC38}" type="presParOf" srcId="{C6F83981-E6C0-984E-894A-CA8055A7FF20}" destId="{4E7C85E6-481B-9848-9677-7103F93C3712}" srcOrd="0" destOrd="0" presId="urn:microsoft.com/office/officeart/2005/8/layout/radial5"/>
    <dgm:cxn modelId="{08BD7AF5-DC3F-2649-9E96-AD4A0632C0CD}" type="presParOf" srcId="{68AADD7B-3DB1-E849-9682-8E74D3BFEF64}" destId="{0830D65C-8DD7-8141-A7F2-785F7580D934}" srcOrd="6" destOrd="0" presId="urn:microsoft.com/office/officeart/2005/8/layout/radial5"/>
    <dgm:cxn modelId="{812C1D33-7955-5949-8B5B-E4E0ABA0BDBE}" type="presParOf" srcId="{68AADD7B-3DB1-E849-9682-8E74D3BFEF64}" destId="{EAEA0EC0-A707-D546-BCD8-778DF6E6649F}" srcOrd="7" destOrd="0" presId="urn:microsoft.com/office/officeart/2005/8/layout/radial5"/>
    <dgm:cxn modelId="{14E2B9CF-F2EE-294C-9585-6DA61F7E68D0}" type="presParOf" srcId="{EAEA0EC0-A707-D546-BCD8-778DF6E6649F}" destId="{476664C1-4A54-0C4C-A69D-D35247EED913}" srcOrd="0" destOrd="0" presId="urn:microsoft.com/office/officeart/2005/8/layout/radial5"/>
    <dgm:cxn modelId="{1BDBC2DC-8A2C-3B4D-A9E3-BF674F814B40}" type="presParOf" srcId="{68AADD7B-3DB1-E849-9682-8E74D3BFEF64}" destId="{0246CC6B-DA46-8C47-B1B3-B05FDB5B675F}" srcOrd="8" destOrd="0" presId="urn:microsoft.com/office/officeart/2005/8/layout/radial5"/>
    <dgm:cxn modelId="{AE5535DE-8D9A-1B43-BE00-FC7886E155A1}" type="presParOf" srcId="{68AADD7B-3DB1-E849-9682-8E74D3BFEF64}" destId="{B7E64F7B-EA57-234D-B051-6278229D5745}" srcOrd="9" destOrd="0" presId="urn:microsoft.com/office/officeart/2005/8/layout/radial5"/>
    <dgm:cxn modelId="{B929876B-A40A-564D-B3E8-4FEA3B189F2E}" type="presParOf" srcId="{B7E64F7B-EA57-234D-B051-6278229D5745}" destId="{2AEC7BAB-9D6C-5C47-AC4F-F7DC4468B437}" srcOrd="0" destOrd="0" presId="urn:microsoft.com/office/officeart/2005/8/layout/radial5"/>
    <dgm:cxn modelId="{B2EF132C-0306-154E-AAD0-8099C9BAB5FA}" type="presParOf" srcId="{68AADD7B-3DB1-E849-9682-8E74D3BFEF64}" destId="{0ED513AD-EFE8-064B-8746-94A2505C8CD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B30B4F-1C7A-7A46-9B42-1A67EAF1B886}"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A7890E86-73F9-5840-8EE1-4C906E22B23F}">
      <dgm:prSet phldrT="[Text]" custT="1"/>
      <dgm:spPr>
        <a:solidFill>
          <a:schemeClr val="accent3">
            <a:lumMod val="40000"/>
            <a:lumOff val="60000"/>
          </a:schemeClr>
        </a:solidFill>
      </dgm:spPr>
      <dgm:t>
        <a:bodyPr/>
        <a:lstStyle/>
        <a:p>
          <a:r>
            <a:rPr lang="en-US" sz="2800" b="1" dirty="0" smtClean="0"/>
            <a:t>Sentence Composing</a:t>
          </a:r>
          <a:endParaRPr lang="en-US" sz="2800" b="1" dirty="0"/>
        </a:p>
      </dgm:t>
    </dgm:pt>
    <dgm:pt modelId="{248CE7DB-8605-9B4F-A14E-A1B148264C22}" type="parTrans" cxnId="{173A2CED-E83B-0D4A-B54D-9486461B31DE}">
      <dgm:prSet/>
      <dgm:spPr/>
      <dgm:t>
        <a:bodyPr/>
        <a:lstStyle/>
        <a:p>
          <a:endParaRPr lang="en-US"/>
        </a:p>
      </dgm:t>
    </dgm:pt>
    <dgm:pt modelId="{B3045A92-BFC0-5941-9CEF-A923E5C35665}" type="sibTrans" cxnId="{173A2CED-E83B-0D4A-B54D-9486461B31DE}">
      <dgm:prSet/>
      <dgm:spPr/>
      <dgm:t>
        <a:bodyPr/>
        <a:lstStyle/>
        <a:p>
          <a:endParaRPr lang="en-US"/>
        </a:p>
      </dgm:t>
    </dgm:pt>
    <dgm:pt modelId="{FFA821E7-BF78-6F43-BAC6-773DD295857A}">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Expanding</a:t>
          </a:r>
          <a:endParaRPr lang="en-US" sz="2800" dirty="0"/>
        </a:p>
      </dgm:t>
    </dgm:pt>
    <dgm:pt modelId="{1CA86254-4ABE-604E-AD4E-8EE4B88A72DE}" type="parTrans" cxnId="{C609C117-77DE-8F4D-B102-0149A01A8CCD}">
      <dgm:prSet/>
      <dgm:spPr/>
      <dgm:t>
        <a:bodyPr/>
        <a:lstStyle/>
        <a:p>
          <a:endParaRPr lang="en-US"/>
        </a:p>
      </dgm:t>
    </dgm:pt>
    <dgm:pt modelId="{F1358215-AB13-5F4E-99D4-D12AF387F46C}" type="sibTrans" cxnId="{C609C117-77DE-8F4D-B102-0149A01A8CCD}">
      <dgm:prSet/>
      <dgm:spPr/>
      <dgm:t>
        <a:bodyPr/>
        <a:lstStyle/>
        <a:p>
          <a:endParaRPr lang="en-US"/>
        </a:p>
      </dgm:t>
    </dgm:pt>
    <dgm:pt modelId="{7CFE0B66-9CA0-BF41-BD87-93396E800E3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Unscrambling</a:t>
          </a:r>
          <a:endParaRPr lang="en-US" sz="2800" dirty="0"/>
        </a:p>
      </dgm:t>
    </dgm:pt>
    <dgm:pt modelId="{4D9E55F9-02AA-A244-8876-B356EF775DC0}" type="parTrans" cxnId="{D95862A0-B003-1E4B-A644-DE4240E691A9}">
      <dgm:prSet/>
      <dgm:spPr/>
      <dgm:t>
        <a:bodyPr/>
        <a:lstStyle/>
        <a:p>
          <a:endParaRPr lang="en-US"/>
        </a:p>
      </dgm:t>
    </dgm:pt>
    <dgm:pt modelId="{DC6D5617-9FBF-A147-82FB-3149A01CF1BC}" type="sibTrans" cxnId="{D95862A0-B003-1E4B-A644-DE4240E691A9}">
      <dgm:prSet/>
      <dgm:spPr/>
      <dgm:t>
        <a:bodyPr/>
        <a:lstStyle/>
        <a:p>
          <a:endParaRPr lang="en-US"/>
        </a:p>
      </dgm:t>
    </dgm:pt>
    <dgm:pt modelId="{31A0CEE1-4B9A-6B4B-9FFF-B2249C7816A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Combining </a:t>
          </a:r>
          <a:endParaRPr lang="en-US" sz="2800" dirty="0"/>
        </a:p>
      </dgm:t>
    </dgm:pt>
    <dgm:pt modelId="{675798F6-2748-5448-AD35-71CFBAFF68EF}" type="parTrans" cxnId="{7D79E664-6FC7-5B41-876B-C7617FE548F6}">
      <dgm:prSet/>
      <dgm:spPr/>
      <dgm:t>
        <a:bodyPr/>
        <a:lstStyle/>
        <a:p>
          <a:endParaRPr lang="en-US"/>
        </a:p>
      </dgm:t>
    </dgm:pt>
    <dgm:pt modelId="{A3917135-CFE1-E54A-ACB5-BFFFC79696B3}" type="sibTrans" cxnId="{7D79E664-6FC7-5B41-876B-C7617FE548F6}">
      <dgm:prSet/>
      <dgm:spPr/>
      <dgm:t>
        <a:bodyPr/>
        <a:lstStyle/>
        <a:p>
          <a:endParaRPr lang="en-US"/>
        </a:p>
      </dgm:t>
    </dgm:pt>
    <dgm:pt modelId="{F18D8879-DFCE-8840-8B82-AB10756EC4C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Imitation</a:t>
          </a:r>
          <a:endParaRPr lang="en-US" sz="2800" dirty="0"/>
        </a:p>
      </dgm:t>
    </dgm:pt>
    <dgm:pt modelId="{BF1A2E58-31E3-DD4A-832A-277A2D750CE6}" type="parTrans" cxnId="{7F31ABE5-EEDD-5045-BBE9-0DB96CBA87C9}">
      <dgm:prSet/>
      <dgm:spPr/>
      <dgm:t>
        <a:bodyPr/>
        <a:lstStyle/>
        <a:p>
          <a:endParaRPr lang="en-US"/>
        </a:p>
      </dgm:t>
    </dgm:pt>
    <dgm:pt modelId="{35CAD928-534B-C441-AD47-3F8DEF23062E}" type="sibTrans" cxnId="{7F31ABE5-EEDD-5045-BBE9-0DB96CBA87C9}">
      <dgm:prSet/>
      <dgm:spPr/>
      <dgm:t>
        <a:bodyPr/>
        <a:lstStyle/>
        <a:p>
          <a:endParaRPr lang="en-US"/>
        </a:p>
      </dgm:t>
    </dgm:pt>
    <dgm:pt modelId="{A4C14CD4-A689-6446-9385-8FE7DBD9908F}" type="pres">
      <dgm:prSet presAssocID="{6CB30B4F-1C7A-7A46-9B42-1A67EAF1B886}" presName="diagram" presStyleCnt="0">
        <dgm:presLayoutVars>
          <dgm:chMax val="1"/>
          <dgm:dir/>
          <dgm:animLvl val="ctr"/>
          <dgm:resizeHandles val="exact"/>
        </dgm:presLayoutVars>
      </dgm:prSet>
      <dgm:spPr/>
      <dgm:t>
        <a:bodyPr/>
        <a:lstStyle/>
        <a:p>
          <a:endParaRPr lang="en-US"/>
        </a:p>
      </dgm:t>
    </dgm:pt>
    <dgm:pt modelId="{209CDC41-766E-E444-A7DE-79A061C4931D}" type="pres">
      <dgm:prSet presAssocID="{6CB30B4F-1C7A-7A46-9B42-1A67EAF1B886}" presName="matrix" presStyleCnt="0"/>
      <dgm:spPr/>
    </dgm:pt>
    <dgm:pt modelId="{08938885-700E-174E-89FF-25AE63583EDF}" type="pres">
      <dgm:prSet presAssocID="{6CB30B4F-1C7A-7A46-9B42-1A67EAF1B886}" presName="tile1" presStyleLbl="node1" presStyleIdx="0" presStyleCnt="4"/>
      <dgm:spPr/>
      <dgm:t>
        <a:bodyPr/>
        <a:lstStyle/>
        <a:p>
          <a:endParaRPr lang="en-US"/>
        </a:p>
      </dgm:t>
    </dgm:pt>
    <dgm:pt modelId="{79C747E6-AD55-F440-A243-3C57DF001059}" type="pres">
      <dgm:prSet presAssocID="{6CB30B4F-1C7A-7A46-9B42-1A67EAF1B886}" presName="tile1text" presStyleLbl="node1" presStyleIdx="0" presStyleCnt="4">
        <dgm:presLayoutVars>
          <dgm:chMax val="0"/>
          <dgm:chPref val="0"/>
          <dgm:bulletEnabled val="1"/>
        </dgm:presLayoutVars>
      </dgm:prSet>
      <dgm:spPr/>
      <dgm:t>
        <a:bodyPr/>
        <a:lstStyle/>
        <a:p>
          <a:endParaRPr lang="en-US"/>
        </a:p>
      </dgm:t>
    </dgm:pt>
    <dgm:pt modelId="{99C40E3B-1A9B-2740-AA21-041D91D96524}" type="pres">
      <dgm:prSet presAssocID="{6CB30B4F-1C7A-7A46-9B42-1A67EAF1B886}" presName="tile2" presStyleLbl="node1" presStyleIdx="1" presStyleCnt="4" custLinFactNeighborX="12274" custLinFactNeighborY="-21130"/>
      <dgm:spPr/>
      <dgm:t>
        <a:bodyPr/>
        <a:lstStyle/>
        <a:p>
          <a:endParaRPr lang="en-US"/>
        </a:p>
      </dgm:t>
    </dgm:pt>
    <dgm:pt modelId="{85B8CDAB-07B1-B549-9824-638C278A7AA4}" type="pres">
      <dgm:prSet presAssocID="{6CB30B4F-1C7A-7A46-9B42-1A67EAF1B886}" presName="tile2text" presStyleLbl="node1" presStyleIdx="1" presStyleCnt="4">
        <dgm:presLayoutVars>
          <dgm:chMax val="0"/>
          <dgm:chPref val="0"/>
          <dgm:bulletEnabled val="1"/>
        </dgm:presLayoutVars>
      </dgm:prSet>
      <dgm:spPr/>
      <dgm:t>
        <a:bodyPr/>
        <a:lstStyle/>
        <a:p>
          <a:endParaRPr lang="en-US"/>
        </a:p>
      </dgm:t>
    </dgm:pt>
    <dgm:pt modelId="{D0BFCE65-2D54-964D-A2E0-85B44FAA0DBB}" type="pres">
      <dgm:prSet presAssocID="{6CB30B4F-1C7A-7A46-9B42-1A67EAF1B886}" presName="tile3" presStyleLbl="node1" presStyleIdx="2" presStyleCnt="4"/>
      <dgm:spPr/>
      <dgm:t>
        <a:bodyPr/>
        <a:lstStyle/>
        <a:p>
          <a:endParaRPr lang="en-US"/>
        </a:p>
      </dgm:t>
    </dgm:pt>
    <dgm:pt modelId="{C1AF444A-62A6-5B4A-80FA-F6A576AF60DA}" type="pres">
      <dgm:prSet presAssocID="{6CB30B4F-1C7A-7A46-9B42-1A67EAF1B886}" presName="tile3text" presStyleLbl="node1" presStyleIdx="2" presStyleCnt="4">
        <dgm:presLayoutVars>
          <dgm:chMax val="0"/>
          <dgm:chPref val="0"/>
          <dgm:bulletEnabled val="1"/>
        </dgm:presLayoutVars>
      </dgm:prSet>
      <dgm:spPr/>
      <dgm:t>
        <a:bodyPr/>
        <a:lstStyle/>
        <a:p>
          <a:endParaRPr lang="en-US"/>
        </a:p>
      </dgm:t>
    </dgm:pt>
    <dgm:pt modelId="{8ED0983E-081A-E942-9B7B-BD581DD7B7F0}" type="pres">
      <dgm:prSet presAssocID="{6CB30B4F-1C7A-7A46-9B42-1A67EAF1B886}" presName="tile4" presStyleLbl="node1" presStyleIdx="3" presStyleCnt="4"/>
      <dgm:spPr/>
      <dgm:t>
        <a:bodyPr/>
        <a:lstStyle/>
        <a:p>
          <a:endParaRPr lang="en-US"/>
        </a:p>
      </dgm:t>
    </dgm:pt>
    <dgm:pt modelId="{72322A8F-2B8C-434B-B2E1-14195F0887C3}" type="pres">
      <dgm:prSet presAssocID="{6CB30B4F-1C7A-7A46-9B42-1A67EAF1B886}" presName="tile4text" presStyleLbl="node1" presStyleIdx="3" presStyleCnt="4">
        <dgm:presLayoutVars>
          <dgm:chMax val="0"/>
          <dgm:chPref val="0"/>
          <dgm:bulletEnabled val="1"/>
        </dgm:presLayoutVars>
      </dgm:prSet>
      <dgm:spPr/>
      <dgm:t>
        <a:bodyPr/>
        <a:lstStyle/>
        <a:p>
          <a:endParaRPr lang="en-US"/>
        </a:p>
      </dgm:t>
    </dgm:pt>
    <dgm:pt modelId="{6BAE10BF-B7E8-6542-93EC-C6B8FA77C2F7}" type="pres">
      <dgm:prSet presAssocID="{6CB30B4F-1C7A-7A46-9B42-1A67EAF1B886}" presName="centerTile" presStyleLbl="fgShp" presStyleIdx="0" presStyleCnt="1" custScaleY="113366">
        <dgm:presLayoutVars>
          <dgm:chMax val="0"/>
          <dgm:chPref val="0"/>
        </dgm:presLayoutVars>
      </dgm:prSet>
      <dgm:spPr/>
      <dgm:t>
        <a:bodyPr/>
        <a:lstStyle/>
        <a:p>
          <a:endParaRPr lang="en-US"/>
        </a:p>
      </dgm:t>
    </dgm:pt>
  </dgm:ptLst>
  <dgm:cxnLst>
    <dgm:cxn modelId="{70D97863-254C-1547-A720-A83B79AF46B6}" type="presOf" srcId="{F18D8879-DFCE-8840-8B82-AB10756EC4C8}" destId="{8ED0983E-081A-E942-9B7B-BD581DD7B7F0}" srcOrd="0" destOrd="0" presId="urn:microsoft.com/office/officeart/2005/8/layout/matrix1"/>
    <dgm:cxn modelId="{F33D8BDB-B5BF-774D-95BA-6732B76D71D6}" type="presOf" srcId="{F18D8879-DFCE-8840-8B82-AB10756EC4C8}" destId="{72322A8F-2B8C-434B-B2E1-14195F0887C3}" srcOrd="1" destOrd="0" presId="urn:microsoft.com/office/officeart/2005/8/layout/matrix1"/>
    <dgm:cxn modelId="{90F9AAF5-53C6-554B-9851-1F2F410FA61C}" type="presOf" srcId="{FFA821E7-BF78-6F43-BAC6-773DD295857A}" destId="{79C747E6-AD55-F440-A243-3C57DF001059}" srcOrd="1" destOrd="0" presId="urn:microsoft.com/office/officeart/2005/8/layout/matrix1"/>
    <dgm:cxn modelId="{8AC04AEB-0C96-1C4C-B456-1FACA8455D33}" type="presOf" srcId="{6CB30B4F-1C7A-7A46-9B42-1A67EAF1B886}" destId="{A4C14CD4-A689-6446-9385-8FE7DBD9908F}" srcOrd="0" destOrd="0" presId="urn:microsoft.com/office/officeart/2005/8/layout/matrix1"/>
    <dgm:cxn modelId="{85ABEC58-7F1F-AE4F-A49D-5997AED13950}" type="presOf" srcId="{7CFE0B66-9CA0-BF41-BD87-93396E800E31}" destId="{85B8CDAB-07B1-B549-9824-638C278A7AA4}" srcOrd="1" destOrd="0" presId="urn:microsoft.com/office/officeart/2005/8/layout/matrix1"/>
    <dgm:cxn modelId="{7F31ABE5-EEDD-5045-BBE9-0DB96CBA87C9}" srcId="{A7890E86-73F9-5840-8EE1-4C906E22B23F}" destId="{F18D8879-DFCE-8840-8B82-AB10756EC4C8}" srcOrd="3" destOrd="0" parTransId="{BF1A2E58-31E3-DD4A-832A-277A2D750CE6}" sibTransId="{35CAD928-534B-C441-AD47-3F8DEF23062E}"/>
    <dgm:cxn modelId="{62ABB9BB-DCC7-144A-AB9E-C2AC4A2A4E75}" type="presOf" srcId="{31A0CEE1-4B9A-6B4B-9FFF-B2249C7816A4}" destId="{C1AF444A-62A6-5B4A-80FA-F6A576AF60DA}" srcOrd="1" destOrd="0" presId="urn:microsoft.com/office/officeart/2005/8/layout/matrix1"/>
    <dgm:cxn modelId="{C609C117-77DE-8F4D-B102-0149A01A8CCD}" srcId="{A7890E86-73F9-5840-8EE1-4C906E22B23F}" destId="{FFA821E7-BF78-6F43-BAC6-773DD295857A}" srcOrd="0" destOrd="0" parTransId="{1CA86254-4ABE-604E-AD4E-8EE4B88A72DE}" sibTransId="{F1358215-AB13-5F4E-99D4-D12AF387F46C}"/>
    <dgm:cxn modelId="{173A2CED-E83B-0D4A-B54D-9486461B31DE}" srcId="{6CB30B4F-1C7A-7A46-9B42-1A67EAF1B886}" destId="{A7890E86-73F9-5840-8EE1-4C906E22B23F}" srcOrd="0" destOrd="0" parTransId="{248CE7DB-8605-9B4F-A14E-A1B148264C22}" sibTransId="{B3045A92-BFC0-5941-9CEF-A923E5C35665}"/>
    <dgm:cxn modelId="{7D79E664-6FC7-5B41-876B-C7617FE548F6}" srcId="{A7890E86-73F9-5840-8EE1-4C906E22B23F}" destId="{31A0CEE1-4B9A-6B4B-9FFF-B2249C7816A4}" srcOrd="2" destOrd="0" parTransId="{675798F6-2748-5448-AD35-71CFBAFF68EF}" sibTransId="{A3917135-CFE1-E54A-ACB5-BFFFC79696B3}"/>
    <dgm:cxn modelId="{572AF8EA-2B44-554D-B618-FDB58123AC35}" type="presOf" srcId="{31A0CEE1-4B9A-6B4B-9FFF-B2249C7816A4}" destId="{D0BFCE65-2D54-964D-A2E0-85B44FAA0DBB}" srcOrd="0" destOrd="0" presId="urn:microsoft.com/office/officeart/2005/8/layout/matrix1"/>
    <dgm:cxn modelId="{CEF53955-7B44-2049-82B0-15E1E8B075DD}" type="presOf" srcId="{A7890E86-73F9-5840-8EE1-4C906E22B23F}" destId="{6BAE10BF-B7E8-6542-93EC-C6B8FA77C2F7}" srcOrd="0" destOrd="0" presId="urn:microsoft.com/office/officeart/2005/8/layout/matrix1"/>
    <dgm:cxn modelId="{B07FAAF5-42E7-5B4A-BBAA-EC19BDCB816C}" type="presOf" srcId="{FFA821E7-BF78-6F43-BAC6-773DD295857A}" destId="{08938885-700E-174E-89FF-25AE63583EDF}" srcOrd="0" destOrd="0" presId="urn:microsoft.com/office/officeart/2005/8/layout/matrix1"/>
    <dgm:cxn modelId="{C8E1555A-615F-D240-BD29-CDCD94A83876}" type="presOf" srcId="{7CFE0B66-9CA0-BF41-BD87-93396E800E31}" destId="{99C40E3B-1A9B-2740-AA21-041D91D96524}" srcOrd="0" destOrd="0" presId="urn:microsoft.com/office/officeart/2005/8/layout/matrix1"/>
    <dgm:cxn modelId="{D95862A0-B003-1E4B-A644-DE4240E691A9}" srcId="{A7890E86-73F9-5840-8EE1-4C906E22B23F}" destId="{7CFE0B66-9CA0-BF41-BD87-93396E800E31}" srcOrd="1" destOrd="0" parTransId="{4D9E55F9-02AA-A244-8876-B356EF775DC0}" sibTransId="{DC6D5617-9FBF-A147-82FB-3149A01CF1BC}"/>
    <dgm:cxn modelId="{74B06EE9-83AC-3342-8335-36BC5A418B49}" type="presParOf" srcId="{A4C14CD4-A689-6446-9385-8FE7DBD9908F}" destId="{209CDC41-766E-E444-A7DE-79A061C4931D}" srcOrd="0" destOrd="0" presId="urn:microsoft.com/office/officeart/2005/8/layout/matrix1"/>
    <dgm:cxn modelId="{08208A33-17F7-D64F-81F1-F9EECF7D63AF}" type="presParOf" srcId="{209CDC41-766E-E444-A7DE-79A061C4931D}" destId="{08938885-700E-174E-89FF-25AE63583EDF}" srcOrd="0" destOrd="0" presId="urn:microsoft.com/office/officeart/2005/8/layout/matrix1"/>
    <dgm:cxn modelId="{62BB1AB9-17A5-8F4E-A315-DC27D911D2A3}" type="presParOf" srcId="{209CDC41-766E-E444-A7DE-79A061C4931D}" destId="{79C747E6-AD55-F440-A243-3C57DF001059}" srcOrd="1" destOrd="0" presId="urn:microsoft.com/office/officeart/2005/8/layout/matrix1"/>
    <dgm:cxn modelId="{D00BE998-042D-B749-8B27-A100B7DC0BDE}" type="presParOf" srcId="{209CDC41-766E-E444-A7DE-79A061C4931D}" destId="{99C40E3B-1A9B-2740-AA21-041D91D96524}" srcOrd="2" destOrd="0" presId="urn:microsoft.com/office/officeart/2005/8/layout/matrix1"/>
    <dgm:cxn modelId="{DA56D1F4-0ACD-8446-892E-B0CCB3CF96EE}" type="presParOf" srcId="{209CDC41-766E-E444-A7DE-79A061C4931D}" destId="{85B8CDAB-07B1-B549-9824-638C278A7AA4}" srcOrd="3" destOrd="0" presId="urn:microsoft.com/office/officeart/2005/8/layout/matrix1"/>
    <dgm:cxn modelId="{FF484888-7C7C-8C40-B755-B94B781C902D}" type="presParOf" srcId="{209CDC41-766E-E444-A7DE-79A061C4931D}" destId="{D0BFCE65-2D54-964D-A2E0-85B44FAA0DBB}" srcOrd="4" destOrd="0" presId="urn:microsoft.com/office/officeart/2005/8/layout/matrix1"/>
    <dgm:cxn modelId="{2386B9C9-8372-F24B-ABD0-A1FD41CB3FBB}" type="presParOf" srcId="{209CDC41-766E-E444-A7DE-79A061C4931D}" destId="{C1AF444A-62A6-5B4A-80FA-F6A576AF60DA}" srcOrd="5" destOrd="0" presId="urn:microsoft.com/office/officeart/2005/8/layout/matrix1"/>
    <dgm:cxn modelId="{A1BDD595-2153-D142-AEA1-9D94C841EAEE}" type="presParOf" srcId="{209CDC41-766E-E444-A7DE-79A061C4931D}" destId="{8ED0983E-081A-E942-9B7B-BD581DD7B7F0}" srcOrd="6" destOrd="0" presId="urn:microsoft.com/office/officeart/2005/8/layout/matrix1"/>
    <dgm:cxn modelId="{6C693F01-B42F-F843-9CF2-7FFA11F9D64A}" type="presParOf" srcId="{209CDC41-766E-E444-A7DE-79A061C4931D}" destId="{72322A8F-2B8C-434B-B2E1-14195F0887C3}" srcOrd="7" destOrd="0" presId="urn:microsoft.com/office/officeart/2005/8/layout/matrix1"/>
    <dgm:cxn modelId="{A9275B0C-80F7-6144-A318-712F0CCC6D78}" type="presParOf" srcId="{A4C14CD4-A689-6446-9385-8FE7DBD9908F}" destId="{6BAE10BF-B7E8-6542-93EC-C6B8FA77C2F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30B4F-1C7A-7A46-9B42-1A67EAF1B886}"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A7890E86-73F9-5840-8EE1-4C906E22B23F}">
      <dgm:prSet phldrT="[Text]" custT="1"/>
      <dgm:spPr>
        <a:solidFill>
          <a:schemeClr val="accent3">
            <a:lumMod val="40000"/>
            <a:lumOff val="60000"/>
          </a:schemeClr>
        </a:solidFill>
      </dgm:spPr>
      <dgm:t>
        <a:bodyPr/>
        <a:lstStyle/>
        <a:p>
          <a:r>
            <a:rPr lang="en-US" sz="2800" b="1" dirty="0" smtClean="0"/>
            <a:t>Sentence Composing</a:t>
          </a:r>
          <a:endParaRPr lang="en-US" sz="2800" b="1" dirty="0"/>
        </a:p>
      </dgm:t>
    </dgm:pt>
    <dgm:pt modelId="{248CE7DB-8605-9B4F-A14E-A1B148264C22}" type="parTrans" cxnId="{173A2CED-E83B-0D4A-B54D-9486461B31DE}">
      <dgm:prSet/>
      <dgm:spPr/>
      <dgm:t>
        <a:bodyPr/>
        <a:lstStyle/>
        <a:p>
          <a:endParaRPr lang="en-US"/>
        </a:p>
      </dgm:t>
    </dgm:pt>
    <dgm:pt modelId="{B3045A92-BFC0-5941-9CEF-A923E5C35665}" type="sibTrans" cxnId="{173A2CED-E83B-0D4A-B54D-9486461B31DE}">
      <dgm:prSet/>
      <dgm:spPr/>
      <dgm:t>
        <a:bodyPr/>
        <a:lstStyle/>
        <a:p>
          <a:endParaRPr lang="en-US"/>
        </a:p>
      </dgm:t>
    </dgm:pt>
    <dgm:pt modelId="{FFA821E7-BF78-6F43-BAC6-773DD295857A}">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Expanding</a:t>
          </a:r>
          <a:endParaRPr lang="en-US" sz="2800" dirty="0"/>
        </a:p>
      </dgm:t>
    </dgm:pt>
    <dgm:pt modelId="{1CA86254-4ABE-604E-AD4E-8EE4B88A72DE}" type="parTrans" cxnId="{C609C117-77DE-8F4D-B102-0149A01A8CCD}">
      <dgm:prSet/>
      <dgm:spPr/>
      <dgm:t>
        <a:bodyPr/>
        <a:lstStyle/>
        <a:p>
          <a:endParaRPr lang="en-US"/>
        </a:p>
      </dgm:t>
    </dgm:pt>
    <dgm:pt modelId="{F1358215-AB13-5F4E-99D4-D12AF387F46C}" type="sibTrans" cxnId="{C609C117-77DE-8F4D-B102-0149A01A8CCD}">
      <dgm:prSet/>
      <dgm:spPr/>
      <dgm:t>
        <a:bodyPr/>
        <a:lstStyle/>
        <a:p>
          <a:endParaRPr lang="en-US"/>
        </a:p>
      </dgm:t>
    </dgm:pt>
    <dgm:pt modelId="{7CFE0B66-9CA0-BF41-BD87-93396E800E31}">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Unscrambling</a:t>
          </a:r>
          <a:endParaRPr lang="en-US" sz="2800" dirty="0"/>
        </a:p>
      </dgm:t>
    </dgm:pt>
    <dgm:pt modelId="{4D9E55F9-02AA-A244-8876-B356EF775DC0}" type="parTrans" cxnId="{D95862A0-B003-1E4B-A644-DE4240E691A9}">
      <dgm:prSet/>
      <dgm:spPr/>
      <dgm:t>
        <a:bodyPr/>
        <a:lstStyle/>
        <a:p>
          <a:endParaRPr lang="en-US"/>
        </a:p>
      </dgm:t>
    </dgm:pt>
    <dgm:pt modelId="{DC6D5617-9FBF-A147-82FB-3149A01CF1BC}" type="sibTrans" cxnId="{D95862A0-B003-1E4B-A644-DE4240E691A9}">
      <dgm:prSet/>
      <dgm:spPr/>
      <dgm:t>
        <a:bodyPr/>
        <a:lstStyle/>
        <a:p>
          <a:endParaRPr lang="en-US"/>
        </a:p>
      </dgm:t>
    </dgm:pt>
    <dgm:pt modelId="{31A0CEE1-4B9A-6B4B-9FFF-B2249C7816A4}">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Combining </a:t>
          </a:r>
          <a:endParaRPr lang="en-US" sz="2800" dirty="0"/>
        </a:p>
      </dgm:t>
    </dgm:pt>
    <dgm:pt modelId="{675798F6-2748-5448-AD35-71CFBAFF68EF}" type="parTrans" cxnId="{7D79E664-6FC7-5B41-876B-C7617FE548F6}">
      <dgm:prSet/>
      <dgm:spPr/>
      <dgm:t>
        <a:bodyPr/>
        <a:lstStyle/>
        <a:p>
          <a:endParaRPr lang="en-US"/>
        </a:p>
      </dgm:t>
    </dgm:pt>
    <dgm:pt modelId="{A3917135-CFE1-E54A-ACB5-BFFFC79696B3}" type="sibTrans" cxnId="{7D79E664-6FC7-5B41-876B-C7617FE548F6}">
      <dgm:prSet/>
      <dgm:spPr/>
      <dgm:t>
        <a:bodyPr/>
        <a:lstStyle/>
        <a:p>
          <a:endParaRPr lang="en-US"/>
        </a:p>
      </dgm:t>
    </dgm:pt>
    <dgm:pt modelId="{F18D8879-DFCE-8840-8B82-AB10756EC4C8}">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sz="2800" dirty="0" smtClean="0"/>
            <a:t>Sentence Imitation</a:t>
          </a:r>
          <a:endParaRPr lang="en-US" sz="2800" dirty="0"/>
        </a:p>
      </dgm:t>
    </dgm:pt>
    <dgm:pt modelId="{BF1A2E58-31E3-DD4A-832A-277A2D750CE6}" type="parTrans" cxnId="{7F31ABE5-EEDD-5045-BBE9-0DB96CBA87C9}">
      <dgm:prSet/>
      <dgm:spPr/>
      <dgm:t>
        <a:bodyPr/>
        <a:lstStyle/>
        <a:p>
          <a:endParaRPr lang="en-US"/>
        </a:p>
      </dgm:t>
    </dgm:pt>
    <dgm:pt modelId="{35CAD928-534B-C441-AD47-3F8DEF23062E}" type="sibTrans" cxnId="{7F31ABE5-EEDD-5045-BBE9-0DB96CBA87C9}">
      <dgm:prSet/>
      <dgm:spPr/>
      <dgm:t>
        <a:bodyPr/>
        <a:lstStyle/>
        <a:p>
          <a:endParaRPr lang="en-US"/>
        </a:p>
      </dgm:t>
    </dgm:pt>
    <dgm:pt modelId="{A4C14CD4-A689-6446-9385-8FE7DBD9908F}" type="pres">
      <dgm:prSet presAssocID="{6CB30B4F-1C7A-7A46-9B42-1A67EAF1B886}" presName="diagram" presStyleCnt="0">
        <dgm:presLayoutVars>
          <dgm:chMax val="1"/>
          <dgm:dir/>
          <dgm:animLvl val="ctr"/>
          <dgm:resizeHandles val="exact"/>
        </dgm:presLayoutVars>
      </dgm:prSet>
      <dgm:spPr/>
      <dgm:t>
        <a:bodyPr/>
        <a:lstStyle/>
        <a:p>
          <a:endParaRPr lang="en-US"/>
        </a:p>
      </dgm:t>
    </dgm:pt>
    <dgm:pt modelId="{209CDC41-766E-E444-A7DE-79A061C4931D}" type="pres">
      <dgm:prSet presAssocID="{6CB30B4F-1C7A-7A46-9B42-1A67EAF1B886}" presName="matrix" presStyleCnt="0"/>
      <dgm:spPr/>
    </dgm:pt>
    <dgm:pt modelId="{08938885-700E-174E-89FF-25AE63583EDF}" type="pres">
      <dgm:prSet presAssocID="{6CB30B4F-1C7A-7A46-9B42-1A67EAF1B886}" presName="tile1" presStyleLbl="node1" presStyleIdx="0" presStyleCnt="4"/>
      <dgm:spPr/>
      <dgm:t>
        <a:bodyPr/>
        <a:lstStyle/>
        <a:p>
          <a:endParaRPr lang="en-US"/>
        </a:p>
      </dgm:t>
    </dgm:pt>
    <dgm:pt modelId="{79C747E6-AD55-F440-A243-3C57DF001059}" type="pres">
      <dgm:prSet presAssocID="{6CB30B4F-1C7A-7A46-9B42-1A67EAF1B886}" presName="tile1text" presStyleLbl="node1" presStyleIdx="0" presStyleCnt="4">
        <dgm:presLayoutVars>
          <dgm:chMax val="0"/>
          <dgm:chPref val="0"/>
          <dgm:bulletEnabled val="1"/>
        </dgm:presLayoutVars>
      </dgm:prSet>
      <dgm:spPr/>
      <dgm:t>
        <a:bodyPr/>
        <a:lstStyle/>
        <a:p>
          <a:endParaRPr lang="en-US"/>
        </a:p>
      </dgm:t>
    </dgm:pt>
    <dgm:pt modelId="{99C40E3B-1A9B-2740-AA21-041D91D96524}" type="pres">
      <dgm:prSet presAssocID="{6CB30B4F-1C7A-7A46-9B42-1A67EAF1B886}" presName="tile2" presStyleLbl="node1" presStyleIdx="1" presStyleCnt="4" custLinFactNeighborX="12274" custLinFactNeighborY="-21130"/>
      <dgm:spPr/>
      <dgm:t>
        <a:bodyPr/>
        <a:lstStyle/>
        <a:p>
          <a:endParaRPr lang="en-US"/>
        </a:p>
      </dgm:t>
    </dgm:pt>
    <dgm:pt modelId="{85B8CDAB-07B1-B549-9824-638C278A7AA4}" type="pres">
      <dgm:prSet presAssocID="{6CB30B4F-1C7A-7A46-9B42-1A67EAF1B886}" presName="tile2text" presStyleLbl="node1" presStyleIdx="1" presStyleCnt="4">
        <dgm:presLayoutVars>
          <dgm:chMax val="0"/>
          <dgm:chPref val="0"/>
          <dgm:bulletEnabled val="1"/>
        </dgm:presLayoutVars>
      </dgm:prSet>
      <dgm:spPr/>
      <dgm:t>
        <a:bodyPr/>
        <a:lstStyle/>
        <a:p>
          <a:endParaRPr lang="en-US"/>
        </a:p>
      </dgm:t>
    </dgm:pt>
    <dgm:pt modelId="{D0BFCE65-2D54-964D-A2E0-85B44FAA0DBB}" type="pres">
      <dgm:prSet presAssocID="{6CB30B4F-1C7A-7A46-9B42-1A67EAF1B886}" presName="tile3" presStyleLbl="node1" presStyleIdx="2" presStyleCnt="4"/>
      <dgm:spPr/>
      <dgm:t>
        <a:bodyPr/>
        <a:lstStyle/>
        <a:p>
          <a:endParaRPr lang="en-US"/>
        </a:p>
      </dgm:t>
    </dgm:pt>
    <dgm:pt modelId="{C1AF444A-62A6-5B4A-80FA-F6A576AF60DA}" type="pres">
      <dgm:prSet presAssocID="{6CB30B4F-1C7A-7A46-9B42-1A67EAF1B886}" presName="tile3text" presStyleLbl="node1" presStyleIdx="2" presStyleCnt="4">
        <dgm:presLayoutVars>
          <dgm:chMax val="0"/>
          <dgm:chPref val="0"/>
          <dgm:bulletEnabled val="1"/>
        </dgm:presLayoutVars>
      </dgm:prSet>
      <dgm:spPr/>
      <dgm:t>
        <a:bodyPr/>
        <a:lstStyle/>
        <a:p>
          <a:endParaRPr lang="en-US"/>
        </a:p>
      </dgm:t>
    </dgm:pt>
    <dgm:pt modelId="{8ED0983E-081A-E942-9B7B-BD581DD7B7F0}" type="pres">
      <dgm:prSet presAssocID="{6CB30B4F-1C7A-7A46-9B42-1A67EAF1B886}" presName="tile4" presStyleLbl="node1" presStyleIdx="3" presStyleCnt="4"/>
      <dgm:spPr/>
      <dgm:t>
        <a:bodyPr/>
        <a:lstStyle/>
        <a:p>
          <a:endParaRPr lang="en-US"/>
        </a:p>
      </dgm:t>
    </dgm:pt>
    <dgm:pt modelId="{72322A8F-2B8C-434B-B2E1-14195F0887C3}" type="pres">
      <dgm:prSet presAssocID="{6CB30B4F-1C7A-7A46-9B42-1A67EAF1B886}" presName="tile4text" presStyleLbl="node1" presStyleIdx="3" presStyleCnt="4">
        <dgm:presLayoutVars>
          <dgm:chMax val="0"/>
          <dgm:chPref val="0"/>
          <dgm:bulletEnabled val="1"/>
        </dgm:presLayoutVars>
      </dgm:prSet>
      <dgm:spPr/>
      <dgm:t>
        <a:bodyPr/>
        <a:lstStyle/>
        <a:p>
          <a:endParaRPr lang="en-US"/>
        </a:p>
      </dgm:t>
    </dgm:pt>
    <dgm:pt modelId="{6BAE10BF-B7E8-6542-93EC-C6B8FA77C2F7}" type="pres">
      <dgm:prSet presAssocID="{6CB30B4F-1C7A-7A46-9B42-1A67EAF1B886}" presName="centerTile" presStyleLbl="fgShp" presStyleIdx="0" presStyleCnt="1" custScaleY="113366">
        <dgm:presLayoutVars>
          <dgm:chMax val="0"/>
          <dgm:chPref val="0"/>
        </dgm:presLayoutVars>
      </dgm:prSet>
      <dgm:spPr/>
      <dgm:t>
        <a:bodyPr/>
        <a:lstStyle/>
        <a:p>
          <a:endParaRPr lang="en-US"/>
        </a:p>
      </dgm:t>
    </dgm:pt>
  </dgm:ptLst>
  <dgm:cxnLst>
    <dgm:cxn modelId="{EA790E28-5EFE-3F47-9B89-5DA952A09AAF}" type="presOf" srcId="{FFA821E7-BF78-6F43-BAC6-773DD295857A}" destId="{08938885-700E-174E-89FF-25AE63583EDF}" srcOrd="0" destOrd="0" presId="urn:microsoft.com/office/officeart/2005/8/layout/matrix1"/>
    <dgm:cxn modelId="{5BF995F7-B6CF-0B4B-A6C1-3FA9797E8FC6}" type="presOf" srcId="{7CFE0B66-9CA0-BF41-BD87-93396E800E31}" destId="{99C40E3B-1A9B-2740-AA21-041D91D96524}" srcOrd="0" destOrd="0" presId="urn:microsoft.com/office/officeart/2005/8/layout/matrix1"/>
    <dgm:cxn modelId="{951A05F3-4C8B-E24E-BC2D-11D77B489013}" type="presOf" srcId="{31A0CEE1-4B9A-6B4B-9FFF-B2249C7816A4}" destId="{C1AF444A-62A6-5B4A-80FA-F6A576AF60DA}" srcOrd="1" destOrd="0" presId="urn:microsoft.com/office/officeart/2005/8/layout/matrix1"/>
    <dgm:cxn modelId="{638DC3C3-DE34-2A44-BE39-D6E2544F1269}" type="presOf" srcId="{6CB30B4F-1C7A-7A46-9B42-1A67EAF1B886}" destId="{A4C14CD4-A689-6446-9385-8FE7DBD9908F}" srcOrd="0" destOrd="0" presId="urn:microsoft.com/office/officeart/2005/8/layout/matrix1"/>
    <dgm:cxn modelId="{58CEDAC4-182F-E54E-8D3A-A2A9EE21E9EC}" type="presOf" srcId="{F18D8879-DFCE-8840-8B82-AB10756EC4C8}" destId="{8ED0983E-081A-E942-9B7B-BD581DD7B7F0}" srcOrd="0" destOrd="0" presId="urn:microsoft.com/office/officeart/2005/8/layout/matrix1"/>
    <dgm:cxn modelId="{7F31ABE5-EEDD-5045-BBE9-0DB96CBA87C9}" srcId="{A7890E86-73F9-5840-8EE1-4C906E22B23F}" destId="{F18D8879-DFCE-8840-8B82-AB10756EC4C8}" srcOrd="3" destOrd="0" parTransId="{BF1A2E58-31E3-DD4A-832A-277A2D750CE6}" sibTransId="{35CAD928-534B-C441-AD47-3F8DEF23062E}"/>
    <dgm:cxn modelId="{7D8A8BDF-2184-AC4C-BDA2-DF60A2098A57}" type="presOf" srcId="{7CFE0B66-9CA0-BF41-BD87-93396E800E31}" destId="{85B8CDAB-07B1-B549-9824-638C278A7AA4}" srcOrd="1" destOrd="0" presId="urn:microsoft.com/office/officeart/2005/8/layout/matrix1"/>
    <dgm:cxn modelId="{240C14FB-CFF1-C44D-A28E-EB75F3462165}" type="presOf" srcId="{F18D8879-DFCE-8840-8B82-AB10756EC4C8}" destId="{72322A8F-2B8C-434B-B2E1-14195F0887C3}" srcOrd="1" destOrd="0" presId="urn:microsoft.com/office/officeart/2005/8/layout/matrix1"/>
    <dgm:cxn modelId="{C609C117-77DE-8F4D-B102-0149A01A8CCD}" srcId="{A7890E86-73F9-5840-8EE1-4C906E22B23F}" destId="{FFA821E7-BF78-6F43-BAC6-773DD295857A}" srcOrd="0" destOrd="0" parTransId="{1CA86254-4ABE-604E-AD4E-8EE4B88A72DE}" sibTransId="{F1358215-AB13-5F4E-99D4-D12AF387F46C}"/>
    <dgm:cxn modelId="{173A2CED-E83B-0D4A-B54D-9486461B31DE}" srcId="{6CB30B4F-1C7A-7A46-9B42-1A67EAF1B886}" destId="{A7890E86-73F9-5840-8EE1-4C906E22B23F}" srcOrd="0" destOrd="0" parTransId="{248CE7DB-8605-9B4F-A14E-A1B148264C22}" sibTransId="{B3045A92-BFC0-5941-9CEF-A923E5C35665}"/>
    <dgm:cxn modelId="{7D79E664-6FC7-5B41-876B-C7617FE548F6}" srcId="{A7890E86-73F9-5840-8EE1-4C906E22B23F}" destId="{31A0CEE1-4B9A-6B4B-9FFF-B2249C7816A4}" srcOrd="2" destOrd="0" parTransId="{675798F6-2748-5448-AD35-71CFBAFF68EF}" sibTransId="{A3917135-CFE1-E54A-ACB5-BFFFC79696B3}"/>
    <dgm:cxn modelId="{42C9C8EE-C331-474B-9080-85F11CD80616}" type="presOf" srcId="{31A0CEE1-4B9A-6B4B-9FFF-B2249C7816A4}" destId="{D0BFCE65-2D54-964D-A2E0-85B44FAA0DBB}" srcOrd="0" destOrd="0" presId="urn:microsoft.com/office/officeart/2005/8/layout/matrix1"/>
    <dgm:cxn modelId="{195EE6E7-5FF0-114A-8CBB-9CFEFE7C0E60}" type="presOf" srcId="{FFA821E7-BF78-6F43-BAC6-773DD295857A}" destId="{79C747E6-AD55-F440-A243-3C57DF001059}" srcOrd="1" destOrd="0" presId="urn:microsoft.com/office/officeart/2005/8/layout/matrix1"/>
    <dgm:cxn modelId="{C4928E66-EC6A-CE4C-B7E8-C3BD3195C1F9}" type="presOf" srcId="{A7890E86-73F9-5840-8EE1-4C906E22B23F}" destId="{6BAE10BF-B7E8-6542-93EC-C6B8FA77C2F7}" srcOrd="0" destOrd="0" presId="urn:microsoft.com/office/officeart/2005/8/layout/matrix1"/>
    <dgm:cxn modelId="{D95862A0-B003-1E4B-A644-DE4240E691A9}" srcId="{A7890E86-73F9-5840-8EE1-4C906E22B23F}" destId="{7CFE0B66-9CA0-BF41-BD87-93396E800E31}" srcOrd="1" destOrd="0" parTransId="{4D9E55F9-02AA-A244-8876-B356EF775DC0}" sibTransId="{DC6D5617-9FBF-A147-82FB-3149A01CF1BC}"/>
    <dgm:cxn modelId="{8068A680-EB97-9A48-ADBB-0A394D30BDA7}" type="presParOf" srcId="{A4C14CD4-A689-6446-9385-8FE7DBD9908F}" destId="{209CDC41-766E-E444-A7DE-79A061C4931D}" srcOrd="0" destOrd="0" presId="urn:microsoft.com/office/officeart/2005/8/layout/matrix1"/>
    <dgm:cxn modelId="{75C99AF9-B23E-D54E-B4BB-B9AA37363AA3}" type="presParOf" srcId="{209CDC41-766E-E444-A7DE-79A061C4931D}" destId="{08938885-700E-174E-89FF-25AE63583EDF}" srcOrd="0" destOrd="0" presId="urn:microsoft.com/office/officeart/2005/8/layout/matrix1"/>
    <dgm:cxn modelId="{65AEA70E-1B19-E943-9020-5B39478721FA}" type="presParOf" srcId="{209CDC41-766E-E444-A7DE-79A061C4931D}" destId="{79C747E6-AD55-F440-A243-3C57DF001059}" srcOrd="1" destOrd="0" presId="urn:microsoft.com/office/officeart/2005/8/layout/matrix1"/>
    <dgm:cxn modelId="{4795D63D-E98E-154C-92AD-91D719C7AAEE}" type="presParOf" srcId="{209CDC41-766E-E444-A7DE-79A061C4931D}" destId="{99C40E3B-1A9B-2740-AA21-041D91D96524}" srcOrd="2" destOrd="0" presId="urn:microsoft.com/office/officeart/2005/8/layout/matrix1"/>
    <dgm:cxn modelId="{AEB8AD8F-9D4E-5B4C-BC5E-CEFFDA0CAD81}" type="presParOf" srcId="{209CDC41-766E-E444-A7DE-79A061C4931D}" destId="{85B8CDAB-07B1-B549-9824-638C278A7AA4}" srcOrd="3" destOrd="0" presId="urn:microsoft.com/office/officeart/2005/8/layout/matrix1"/>
    <dgm:cxn modelId="{A93EEC8A-542C-AD4D-BCCD-F809F536F7D1}" type="presParOf" srcId="{209CDC41-766E-E444-A7DE-79A061C4931D}" destId="{D0BFCE65-2D54-964D-A2E0-85B44FAA0DBB}" srcOrd="4" destOrd="0" presId="urn:microsoft.com/office/officeart/2005/8/layout/matrix1"/>
    <dgm:cxn modelId="{29A7BEAE-5361-A248-A684-A3C583D20E8C}" type="presParOf" srcId="{209CDC41-766E-E444-A7DE-79A061C4931D}" destId="{C1AF444A-62A6-5B4A-80FA-F6A576AF60DA}" srcOrd="5" destOrd="0" presId="urn:microsoft.com/office/officeart/2005/8/layout/matrix1"/>
    <dgm:cxn modelId="{E56AFA48-C589-364D-8A8C-65333C037D6B}" type="presParOf" srcId="{209CDC41-766E-E444-A7DE-79A061C4931D}" destId="{8ED0983E-081A-E942-9B7B-BD581DD7B7F0}" srcOrd="6" destOrd="0" presId="urn:microsoft.com/office/officeart/2005/8/layout/matrix1"/>
    <dgm:cxn modelId="{2B816C2F-9F3B-D547-A30E-A3C97EEC5EC0}" type="presParOf" srcId="{209CDC41-766E-E444-A7DE-79A061C4931D}" destId="{72322A8F-2B8C-434B-B2E1-14195F0887C3}" srcOrd="7" destOrd="0" presId="urn:microsoft.com/office/officeart/2005/8/layout/matrix1"/>
    <dgm:cxn modelId="{83976CDA-62BC-5340-B3B1-8717AD14920D}" type="presParOf" srcId="{A4C14CD4-A689-6446-9385-8FE7DBD9908F}" destId="{6BAE10BF-B7E8-6542-93EC-C6B8FA77C2F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9BBDF-F84F-C748-8FBD-AADB1764E272}">
      <dsp:nvSpPr>
        <dsp:cNvPr id="0" name=""/>
        <dsp:cNvSpPr/>
      </dsp:nvSpPr>
      <dsp:spPr>
        <a:xfrm>
          <a:off x="3598887" y="1956765"/>
          <a:ext cx="1397585" cy="13975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Word</a:t>
          </a:r>
          <a:endParaRPr lang="en-US" sz="3100" kern="1200" dirty="0"/>
        </a:p>
      </dsp:txBody>
      <dsp:txXfrm>
        <a:off x="3803559" y="2161437"/>
        <a:ext cx="988241" cy="988241"/>
      </dsp:txXfrm>
    </dsp:sp>
    <dsp:sp modelId="{182D111F-6B69-AF4D-BFBF-08DC2900E61E}">
      <dsp:nvSpPr>
        <dsp:cNvPr id="0" name=""/>
        <dsp:cNvSpPr/>
      </dsp:nvSpPr>
      <dsp:spPr>
        <a:xfrm rot="16200000">
          <a:off x="4149987" y="1448870"/>
          <a:ext cx="295384" cy="47517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194295" y="1588214"/>
        <a:ext cx="206769" cy="285107"/>
      </dsp:txXfrm>
    </dsp:sp>
    <dsp:sp modelId="{AE29CE1B-7C42-DE41-85EC-BC44FF4939BD}">
      <dsp:nvSpPr>
        <dsp:cNvPr id="0" name=""/>
        <dsp:cNvSpPr/>
      </dsp:nvSpPr>
      <dsp:spPr>
        <a:xfrm>
          <a:off x="3598887" y="1849"/>
          <a:ext cx="1397585" cy="13975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What?</a:t>
          </a:r>
          <a:endParaRPr lang="en-US" sz="2200" kern="1200" dirty="0"/>
        </a:p>
      </dsp:txBody>
      <dsp:txXfrm>
        <a:off x="3803559" y="206521"/>
        <a:ext cx="988241" cy="988241"/>
      </dsp:txXfrm>
    </dsp:sp>
    <dsp:sp modelId="{BA6CDD56-EDD8-6044-9DF0-B84BBF2658B5}">
      <dsp:nvSpPr>
        <dsp:cNvPr id="0" name=""/>
        <dsp:cNvSpPr/>
      </dsp:nvSpPr>
      <dsp:spPr>
        <a:xfrm rot="20520000">
          <a:off x="5071654" y="2118500"/>
          <a:ext cx="295384" cy="47517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073823" y="2227228"/>
        <a:ext cx="206769" cy="285107"/>
      </dsp:txXfrm>
    </dsp:sp>
    <dsp:sp modelId="{3C2948A2-87BF-664F-9372-608B9B03688E}">
      <dsp:nvSpPr>
        <dsp:cNvPr id="0" name=""/>
        <dsp:cNvSpPr/>
      </dsp:nvSpPr>
      <dsp:spPr>
        <a:xfrm>
          <a:off x="5458122" y="1352663"/>
          <a:ext cx="1397585" cy="13975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Why?</a:t>
          </a:r>
          <a:endParaRPr lang="en-US" sz="2200" kern="1200" dirty="0"/>
        </a:p>
      </dsp:txBody>
      <dsp:txXfrm>
        <a:off x="5662794" y="1557335"/>
        <a:ext cx="988241" cy="988241"/>
      </dsp:txXfrm>
    </dsp:sp>
    <dsp:sp modelId="{C6F83981-E6C0-984E-894A-CA8055A7FF20}">
      <dsp:nvSpPr>
        <dsp:cNvPr id="0" name=""/>
        <dsp:cNvSpPr/>
      </dsp:nvSpPr>
      <dsp:spPr>
        <a:xfrm rot="3240000">
          <a:off x="4719608" y="3201984"/>
          <a:ext cx="295384" cy="47517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737872" y="3261174"/>
        <a:ext cx="206769" cy="285107"/>
      </dsp:txXfrm>
    </dsp:sp>
    <dsp:sp modelId="{0830D65C-8DD7-8141-A7F2-785F7580D934}">
      <dsp:nvSpPr>
        <dsp:cNvPr id="0" name=""/>
        <dsp:cNvSpPr/>
      </dsp:nvSpPr>
      <dsp:spPr>
        <a:xfrm>
          <a:off x="4747957" y="3538324"/>
          <a:ext cx="1397585" cy="13975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Where?</a:t>
          </a:r>
          <a:endParaRPr lang="en-US" sz="2200" kern="1200" dirty="0"/>
        </a:p>
      </dsp:txBody>
      <dsp:txXfrm>
        <a:off x="4952629" y="3742996"/>
        <a:ext cx="988241" cy="988241"/>
      </dsp:txXfrm>
    </dsp:sp>
    <dsp:sp modelId="{EAEA0EC0-A707-D546-BCD8-778DF6E6649F}">
      <dsp:nvSpPr>
        <dsp:cNvPr id="0" name=""/>
        <dsp:cNvSpPr/>
      </dsp:nvSpPr>
      <dsp:spPr>
        <a:xfrm rot="7560000">
          <a:off x="3580366" y="3201984"/>
          <a:ext cx="295384" cy="47517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650717" y="3261174"/>
        <a:ext cx="206769" cy="285107"/>
      </dsp:txXfrm>
    </dsp:sp>
    <dsp:sp modelId="{0246CC6B-DA46-8C47-B1B3-B05FDB5B675F}">
      <dsp:nvSpPr>
        <dsp:cNvPr id="0" name=""/>
        <dsp:cNvSpPr/>
      </dsp:nvSpPr>
      <dsp:spPr>
        <a:xfrm>
          <a:off x="2449817" y="3538324"/>
          <a:ext cx="1397585" cy="13975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When?</a:t>
          </a:r>
          <a:endParaRPr lang="en-US" sz="2200" kern="1200" dirty="0"/>
        </a:p>
      </dsp:txBody>
      <dsp:txXfrm>
        <a:off x="2654489" y="3742996"/>
        <a:ext cx="988241" cy="988241"/>
      </dsp:txXfrm>
    </dsp:sp>
    <dsp:sp modelId="{B7E64F7B-EA57-234D-B051-6278229D5745}">
      <dsp:nvSpPr>
        <dsp:cNvPr id="0" name=""/>
        <dsp:cNvSpPr/>
      </dsp:nvSpPr>
      <dsp:spPr>
        <a:xfrm rot="11880000">
          <a:off x="3228321" y="2118500"/>
          <a:ext cx="295384" cy="475179"/>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3314767" y="2227228"/>
        <a:ext cx="206769" cy="285107"/>
      </dsp:txXfrm>
    </dsp:sp>
    <dsp:sp modelId="{0ED513AD-EFE8-064B-8746-94A2505C8CD4}">
      <dsp:nvSpPr>
        <dsp:cNvPr id="0" name=""/>
        <dsp:cNvSpPr/>
      </dsp:nvSpPr>
      <dsp:spPr>
        <a:xfrm>
          <a:off x="1739652" y="1352663"/>
          <a:ext cx="1397585" cy="139758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How?</a:t>
          </a:r>
          <a:endParaRPr lang="en-US" sz="2200" kern="1200" dirty="0"/>
        </a:p>
      </dsp:txBody>
      <dsp:txXfrm>
        <a:off x="1944324" y="1557335"/>
        <a:ext cx="988241" cy="988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38885-700E-174E-89FF-25AE63583EDF}">
      <dsp:nvSpPr>
        <dsp:cNvPr id="0" name=""/>
        <dsp:cNvSpPr/>
      </dsp:nvSpPr>
      <dsp:spPr>
        <a:xfrm rot="16200000">
          <a:off x="1324922" y="-1324922"/>
          <a:ext cx="1502579" cy="4152423"/>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Expanding</a:t>
          </a:r>
          <a:endParaRPr lang="en-US" sz="2800" kern="1200" dirty="0"/>
        </a:p>
      </dsp:txBody>
      <dsp:txXfrm rot="5400000">
        <a:off x="0" y="0"/>
        <a:ext cx="4152423" cy="1126934"/>
      </dsp:txXfrm>
    </dsp:sp>
    <dsp:sp modelId="{99C40E3B-1A9B-2740-AA21-041D91D96524}">
      <dsp:nvSpPr>
        <dsp:cNvPr id="0" name=""/>
        <dsp:cNvSpPr/>
      </dsp:nvSpPr>
      <dsp:spPr>
        <a:xfrm>
          <a:off x="4152423" y="0"/>
          <a:ext cx="4152423" cy="1502579"/>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Unscrambling</a:t>
          </a:r>
          <a:endParaRPr lang="en-US" sz="2800" kern="1200" dirty="0"/>
        </a:p>
      </dsp:txBody>
      <dsp:txXfrm>
        <a:off x="4152423" y="0"/>
        <a:ext cx="4152423" cy="1126934"/>
      </dsp:txXfrm>
    </dsp:sp>
    <dsp:sp modelId="{D0BFCE65-2D54-964D-A2E0-85B44FAA0DBB}">
      <dsp:nvSpPr>
        <dsp:cNvPr id="0" name=""/>
        <dsp:cNvSpPr/>
      </dsp:nvSpPr>
      <dsp:spPr>
        <a:xfrm rot="10800000">
          <a:off x="0" y="1502579"/>
          <a:ext cx="4152423" cy="1502579"/>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Combining </a:t>
          </a:r>
          <a:endParaRPr lang="en-US" sz="2800" kern="1200" dirty="0"/>
        </a:p>
      </dsp:txBody>
      <dsp:txXfrm rot="10800000">
        <a:off x="0" y="1878224"/>
        <a:ext cx="4152423" cy="1126934"/>
      </dsp:txXfrm>
    </dsp:sp>
    <dsp:sp modelId="{8ED0983E-081A-E942-9B7B-BD581DD7B7F0}">
      <dsp:nvSpPr>
        <dsp:cNvPr id="0" name=""/>
        <dsp:cNvSpPr/>
      </dsp:nvSpPr>
      <dsp:spPr>
        <a:xfrm rot="5400000">
          <a:off x="5477345" y="177657"/>
          <a:ext cx="1502579" cy="4152423"/>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Imitation</a:t>
          </a:r>
          <a:endParaRPr lang="en-US" sz="2800" kern="1200" dirty="0"/>
        </a:p>
      </dsp:txBody>
      <dsp:txXfrm rot="-5400000">
        <a:off x="4152423" y="1878223"/>
        <a:ext cx="4152423" cy="1126934"/>
      </dsp:txXfrm>
    </dsp:sp>
    <dsp:sp modelId="{6BAE10BF-B7E8-6542-93EC-C6B8FA77C2F7}">
      <dsp:nvSpPr>
        <dsp:cNvPr id="0" name=""/>
        <dsp:cNvSpPr/>
      </dsp:nvSpPr>
      <dsp:spPr>
        <a:xfrm>
          <a:off x="2906696" y="1076725"/>
          <a:ext cx="2491454" cy="851707"/>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Sentence Composing</a:t>
          </a:r>
          <a:endParaRPr lang="en-US" sz="2800" b="1" kern="1200" dirty="0"/>
        </a:p>
      </dsp:txBody>
      <dsp:txXfrm>
        <a:off x="2948273" y="1118302"/>
        <a:ext cx="2408300" cy="7685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38885-700E-174E-89FF-25AE63583EDF}">
      <dsp:nvSpPr>
        <dsp:cNvPr id="0" name=""/>
        <dsp:cNvSpPr/>
      </dsp:nvSpPr>
      <dsp:spPr>
        <a:xfrm rot="16200000">
          <a:off x="891121" y="-891121"/>
          <a:ext cx="2489454" cy="4271697"/>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Expanding</a:t>
          </a:r>
          <a:endParaRPr lang="en-US" sz="2800" kern="1200" dirty="0"/>
        </a:p>
      </dsp:txBody>
      <dsp:txXfrm rot="5400000">
        <a:off x="-1" y="1"/>
        <a:ext cx="4271697" cy="1867091"/>
      </dsp:txXfrm>
    </dsp:sp>
    <dsp:sp modelId="{99C40E3B-1A9B-2740-AA21-041D91D96524}">
      <dsp:nvSpPr>
        <dsp:cNvPr id="0" name=""/>
        <dsp:cNvSpPr/>
      </dsp:nvSpPr>
      <dsp:spPr>
        <a:xfrm>
          <a:off x="4271697" y="0"/>
          <a:ext cx="4271697" cy="2489454"/>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Unscrambling</a:t>
          </a:r>
          <a:endParaRPr lang="en-US" sz="2800" kern="1200" dirty="0"/>
        </a:p>
      </dsp:txBody>
      <dsp:txXfrm>
        <a:off x="4271697" y="0"/>
        <a:ext cx="4271697" cy="1867091"/>
      </dsp:txXfrm>
    </dsp:sp>
    <dsp:sp modelId="{D0BFCE65-2D54-964D-A2E0-85B44FAA0DBB}">
      <dsp:nvSpPr>
        <dsp:cNvPr id="0" name=""/>
        <dsp:cNvSpPr/>
      </dsp:nvSpPr>
      <dsp:spPr>
        <a:xfrm rot="10800000">
          <a:off x="0" y="2489454"/>
          <a:ext cx="4271697" cy="2489454"/>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Combining </a:t>
          </a:r>
          <a:endParaRPr lang="en-US" sz="2800" kern="1200" dirty="0"/>
        </a:p>
      </dsp:txBody>
      <dsp:txXfrm rot="10800000">
        <a:off x="0" y="3111818"/>
        <a:ext cx="4271697" cy="1867091"/>
      </dsp:txXfrm>
    </dsp:sp>
    <dsp:sp modelId="{8ED0983E-081A-E942-9B7B-BD581DD7B7F0}">
      <dsp:nvSpPr>
        <dsp:cNvPr id="0" name=""/>
        <dsp:cNvSpPr/>
      </dsp:nvSpPr>
      <dsp:spPr>
        <a:xfrm rot="5400000">
          <a:off x="5162818" y="1598333"/>
          <a:ext cx="2489454" cy="4271697"/>
        </a:xfrm>
        <a:prstGeom prst="round1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Sentence Imitation</a:t>
          </a:r>
          <a:endParaRPr lang="en-US" sz="2800" kern="1200" dirty="0"/>
        </a:p>
      </dsp:txBody>
      <dsp:txXfrm rot="-5400000">
        <a:off x="4271696" y="3111818"/>
        <a:ext cx="4271697" cy="1867091"/>
      </dsp:txXfrm>
    </dsp:sp>
    <dsp:sp modelId="{6BAE10BF-B7E8-6542-93EC-C6B8FA77C2F7}">
      <dsp:nvSpPr>
        <dsp:cNvPr id="0" name=""/>
        <dsp:cNvSpPr/>
      </dsp:nvSpPr>
      <dsp:spPr>
        <a:xfrm>
          <a:off x="2990187" y="1783906"/>
          <a:ext cx="2563018" cy="1411097"/>
        </a:xfrm>
        <a:prstGeom prst="roundRect">
          <a:avLst/>
        </a:prstGeom>
        <a:solidFill>
          <a:schemeClr val="accent3">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Sentence Composing</a:t>
          </a:r>
          <a:endParaRPr lang="en-US" sz="2800" b="1" kern="1200" dirty="0"/>
        </a:p>
      </dsp:txBody>
      <dsp:txXfrm>
        <a:off x="3059071" y="1852790"/>
        <a:ext cx="2425250" cy="127332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C303B-3CCC-6145-AFF9-78DAF7C9A572}" type="datetimeFigureOut">
              <a:rPr lang="en-US" smtClean="0"/>
              <a:t>9/16/12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CD262-D067-D041-BE33-CD058993279E}" type="slidenum">
              <a:rPr lang="en-US" smtClean="0"/>
              <a:t>‹#›</a:t>
            </a:fld>
            <a:endParaRPr lang="en-US"/>
          </a:p>
        </p:txBody>
      </p:sp>
    </p:spTree>
    <p:extLst>
      <p:ext uri="{BB962C8B-B14F-4D97-AF65-F5344CB8AC3E}">
        <p14:creationId xmlns:p14="http://schemas.microsoft.com/office/powerpoint/2010/main" val="2069975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BCDC995-B8EA-5944-BEE3-FB3530951F0C}" type="slidenum">
              <a:rPr lang="en-US"/>
              <a:pPr/>
              <a:t>4</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423C3-C128-9146-8ACE-F5301C1F1E56}" type="slidenum">
              <a:rPr lang="en-US" smtClean="0"/>
              <a:t>11</a:t>
            </a:fld>
            <a:endParaRPr lang="en-US"/>
          </a:p>
        </p:txBody>
      </p:sp>
    </p:spTree>
    <p:extLst>
      <p:ext uri="{BB962C8B-B14F-4D97-AF65-F5344CB8AC3E}">
        <p14:creationId xmlns:p14="http://schemas.microsoft.com/office/powerpoint/2010/main" val="198175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423C3-C128-9146-8ACE-F5301C1F1E56}" type="slidenum">
              <a:rPr lang="en-US" smtClean="0"/>
              <a:t>15</a:t>
            </a:fld>
            <a:endParaRPr lang="en-US"/>
          </a:p>
        </p:txBody>
      </p:sp>
    </p:spTree>
    <p:extLst>
      <p:ext uri="{BB962C8B-B14F-4D97-AF65-F5344CB8AC3E}">
        <p14:creationId xmlns:p14="http://schemas.microsoft.com/office/powerpoint/2010/main" val="198175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423C3-C128-9146-8ACE-F5301C1F1E56}" type="slidenum">
              <a:rPr lang="en-US" smtClean="0"/>
              <a:t>16</a:t>
            </a:fld>
            <a:endParaRPr lang="en-US"/>
          </a:p>
        </p:txBody>
      </p:sp>
    </p:spTree>
    <p:extLst>
      <p:ext uri="{BB962C8B-B14F-4D97-AF65-F5344CB8AC3E}">
        <p14:creationId xmlns:p14="http://schemas.microsoft.com/office/powerpoint/2010/main" val="198175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423C3-C128-9146-8ACE-F5301C1F1E56}" type="slidenum">
              <a:rPr lang="en-US" smtClean="0"/>
              <a:t>20</a:t>
            </a:fld>
            <a:endParaRPr lang="en-US"/>
          </a:p>
        </p:txBody>
      </p:sp>
    </p:spTree>
    <p:extLst>
      <p:ext uri="{BB962C8B-B14F-4D97-AF65-F5344CB8AC3E}">
        <p14:creationId xmlns:p14="http://schemas.microsoft.com/office/powerpoint/2010/main" val="198175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"Help me here. Which sounds better — this way or this way?" [Read it each way] Or, "Would this word come after that word." [Again, read it each way.] "Which way sounds better?"</a:t>
            </a:r>
            <a:endParaRPr lang="en-US" dirty="0"/>
          </a:p>
        </p:txBody>
      </p:sp>
      <p:sp>
        <p:nvSpPr>
          <p:cNvPr id="4" name="Slide Number Placeholder 3"/>
          <p:cNvSpPr>
            <a:spLocks noGrp="1"/>
          </p:cNvSpPr>
          <p:nvPr>
            <p:ph type="sldNum" sz="quarter" idx="10"/>
          </p:nvPr>
        </p:nvSpPr>
        <p:spPr/>
        <p:txBody>
          <a:bodyPr/>
          <a:lstStyle/>
          <a:p>
            <a:fld id="{C18CD262-D067-D041-BE33-CD058993279E}" type="slidenum">
              <a:rPr lang="en-US" smtClean="0"/>
              <a:t>23</a:t>
            </a:fld>
            <a:endParaRPr lang="en-US"/>
          </a:p>
        </p:txBody>
      </p:sp>
    </p:spTree>
    <p:extLst>
      <p:ext uri="{BB962C8B-B14F-4D97-AF65-F5344CB8AC3E}">
        <p14:creationId xmlns:p14="http://schemas.microsoft.com/office/powerpoint/2010/main" val="237790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Uncle Jed’s Barbershop</a:t>
            </a:r>
            <a:endParaRPr lang="en-US" dirty="0"/>
          </a:p>
        </p:txBody>
      </p:sp>
      <p:sp>
        <p:nvSpPr>
          <p:cNvPr id="4" name="Slide Number Placeholder 3"/>
          <p:cNvSpPr>
            <a:spLocks noGrp="1"/>
          </p:cNvSpPr>
          <p:nvPr>
            <p:ph type="sldNum" sz="quarter" idx="10"/>
          </p:nvPr>
        </p:nvSpPr>
        <p:spPr/>
        <p:txBody>
          <a:bodyPr/>
          <a:lstStyle/>
          <a:p>
            <a:fld id="{C18CD262-D067-D041-BE33-CD058993279E}" type="slidenum">
              <a:rPr lang="en-US" smtClean="0"/>
              <a:t>24</a:t>
            </a:fld>
            <a:endParaRPr lang="en-US"/>
          </a:p>
        </p:txBody>
      </p:sp>
    </p:spTree>
    <p:extLst>
      <p:ext uri="{BB962C8B-B14F-4D97-AF65-F5344CB8AC3E}">
        <p14:creationId xmlns:p14="http://schemas.microsoft.com/office/powerpoint/2010/main" val="392534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"Here is one sentence from our book: 'It was cold in the wall.'" [Finger-point read the sentence.] "I can make many different sentences that are like this one. Instead of saying 'cold,' I might say … 'wet.' and instead of 'wall,' I might say … 'bathtub.' [Write the new sentence below the original and finger-point read it.] 'It was wet in the bathtub.' So instead of 'cold' I wrote 'wet' [point to each word] and instead of 'wall' I wrote 'bathtub.' Now, I want you to help me make some more new sentences by putting in new words. Let's start. What can I say instead of 'cold'?" [and so forth]</a:t>
            </a:r>
            <a:endParaRPr lang="en-US" dirty="0"/>
          </a:p>
        </p:txBody>
      </p:sp>
      <p:sp>
        <p:nvSpPr>
          <p:cNvPr id="4" name="Slide Number Placeholder 3"/>
          <p:cNvSpPr>
            <a:spLocks noGrp="1"/>
          </p:cNvSpPr>
          <p:nvPr>
            <p:ph type="sldNum" sz="quarter" idx="10"/>
          </p:nvPr>
        </p:nvSpPr>
        <p:spPr/>
        <p:txBody>
          <a:bodyPr/>
          <a:lstStyle/>
          <a:p>
            <a:fld id="{C18CD262-D067-D041-BE33-CD058993279E}" type="slidenum">
              <a:rPr lang="en-US" smtClean="0"/>
              <a:t>30</a:t>
            </a:fld>
            <a:endParaRPr lang="en-US"/>
          </a:p>
        </p:txBody>
      </p:sp>
    </p:spTree>
    <p:extLst>
      <p:ext uri="{BB962C8B-B14F-4D97-AF65-F5344CB8AC3E}">
        <p14:creationId xmlns:p14="http://schemas.microsoft.com/office/powerpoint/2010/main" val="202082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C842CE-C2E1-3745-B0A6-391D4105D5AE}"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381357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842CE-C2E1-3745-B0A6-391D4105D5AE}"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38710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842CE-C2E1-3745-B0A6-391D4105D5AE}"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374556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842CE-C2E1-3745-B0A6-391D4105D5AE}"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212035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C842CE-C2E1-3745-B0A6-391D4105D5AE}" type="datetimeFigureOut">
              <a:rPr lang="en-US" smtClean="0"/>
              <a:t>9/16/12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2101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C842CE-C2E1-3745-B0A6-391D4105D5AE}" type="datetimeFigureOut">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24052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C842CE-C2E1-3745-B0A6-391D4105D5AE}" type="datetimeFigureOut">
              <a:rPr lang="en-US" smtClean="0"/>
              <a:t>9/16/12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15458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C842CE-C2E1-3745-B0A6-391D4105D5AE}" type="datetimeFigureOut">
              <a:rPr lang="en-US" smtClean="0"/>
              <a:t>9/16/12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214336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842CE-C2E1-3745-B0A6-391D4105D5AE}" type="datetimeFigureOut">
              <a:rPr lang="en-US" smtClean="0"/>
              <a:t>9/16/12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410894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842CE-C2E1-3745-B0A6-391D4105D5AE}" type="datetimeFigureOut">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265804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C842CE-C2E1-3745-B0A6-391D4105D5AE}" type="datetimeFigureOut">
              <a:rPr lang="en-US" smtClean="0"/>
              <a:t>9/16/12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018A1-F997-2744-A4D4-2E1CD4BB6C74}" type="slidenum">
              <a:rPr lang="en-US" smtClean="0"/>
              <a:t>‹#›</a:t>
            </a:fld>
            <a:endParaRPr lang="en-US"/>
          </a:p>
        </p:txBody>
      </p:sp>
    </p:spTree>
    <p:extLst>
      <p:ext uri="{BB962C8B-B14F-4D97-AF65-F5344CB8AC3E}">
        <p14:creationId xmlns:p14="http://schemas.microsoft.com/office/powerpoint/2010/main" val="27547323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842CE-C2E1-3745-B0A6-391D4105D5AE}" type="datetimeFigureOut">
              <a:rPr lang="en-US" smtClean="0"/>
              <a:t>9/16/12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018A1-F997-2744-A4D4-2E1CD4BB6C74}" type="slidenum">
              <a:rPr lang="en-US" smtClean="0"/>
              <a:t>‹#›</a:t>
            </a:fld>
            <a:endParaRPr lang="en-US"/>
          </a:p>
        </p:txBody>
      </p:sp>
    </p:spTree>
    <p:extLst>
      <p:ext uri="{BB962C8B-B14F-4D97-AF65-F5344CB8AC3E}">
        <p14:creationId xmlns:p14="http://schemas.microsoft.com/office/powerpoint/2010/main" val="39382571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600" y="1711067"/>
            <a:ext cx="6299200" cy="1470025"/>
          </a:xfrm>
        </p:spPr>
        <p:txBody>
          <a:bodyPr>
            <a:noAutofit/>
          </a:bodyPr>
          <a:lstStyle/>
          <a:p>
            <a:r>
              <a:rPr lang="en-US" dirty="0"/>
              <a:t>What about Writing?</a:t>
            </a:r>
            <a:br>
              <a:rPr lang="en-US" dirty="0"/>
            </a:br>
            <a:r>
              <a:rPr lang="en-US" sz="2400" i="1" dirty="0">
                <a:solidFill>
                  <a:schemeClr val="bg1"/>
                </a:solidFill>
              </a:rPr>
              <a:t>n</a:t>
            </a:r>
            <a:r>
              <a:rPr lang="en-US" sz="2400" i="1" dirty="0"/>
              <a:t/>
            </a:r>
            <a:br>
              <a:rPr lang="en-US" sz="2400" i="1" dirty="0"/>
            </a:br>
            <a:r>
              <a:rPr lang="en-US" sz="2800" i="1" dirty="0"/>
              <a:t>The Role of Writing in Differentiated Reading Instruction </a:t>
            </a:r>
          </a:p>
        </p:txBody>
      </p:sp>
      <p:sp>
        <p:nvSpPr>
          <p:cNvPr id="3" name="Subtitle 2"/>
          <p:cNvSpPr>
            <a:spLocks noGrp="1"/>
          </p:cNvSpPr>
          <p:nvPr>
            <p:ph type="subTitle" idx="1"/>
          </p:nvPr>
        </p:nvSpPr>
        <p:spPr>
          <a:xfrm>
            <a:off x="1371600" y="4089894"/>
            <a:ext cx="6400800" cy="1752600"/>
          </a:xfrm>
        </p:spPr>
        <p:txBody>
          <a:bodyPr>
            <a:normAutofit fontScale="85000" lnSpcReduction="20000"/>
          </a:bodyPr>
          <a:lstStyle/>
          <a:p>
            <a:r>
              <a:rPr lang="en-US" dirty="0" smtClean="0"/>
              <a:t>Sharon Walpole</a:t>
            </a:r>
          </a:p>
          <a:p>
            <a:r>
              <a:rPr lang="en-US" dirty="0" smtClean="0"/>
              <a:t>University of Delaware</a:t>
            </a:r>
          </a:p>
          <a:p>
            <a:r>
              <a:rPr lang="en-US" dirty="0" smtClean="0"/>
              <a:t>Michael McKenna</a:t>
            </a:r>
          </a:p>
          <a:p>
            <a:r>
              <a:rPr lang="en-US" dirty="0" smtClean="0"/>
              <a:t>University of Virginia</a:t>
            </a:r>
            <a:endParaRPr lang="en-US" dirty="0"/>
          </a:p>
        </p:txBody>
      </p:sp>
    </p:spTree>
    <p:extLst>
      <p:ext uri="{BB962C8B-B14F-4D97-AF65-F5344CB8AC3E}">
        <p14:creationId xmlns:p14="http://schemas.microsoft.com/office/powerpoint/2010/main" val="264501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336" y="298362"/>
            <a:ext cx="7313613" cy="868362"/>
          </a:xfrm>
        </p:spPr>
        <p:txBody>
          <a:bodyPr anchor="t"/>
          <a:lstStyle/>
          <a:p>
            <a:r>
              <a:rPr lang="en-US" dirty="0" smtClean="0"/>
              <a:t>Schedule for the ELA Block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581343"/>
              </p:ext>
            </p:extLst>
          </p:nvPr>
        </p:nvGraphicFramePr>
        <p:xfrm>
          <a:off x="535421" y="1022944"/>
          <a:ext cx="7993801" cy="5638938"/>
        </p:xfrm>
        <a:graphic>
          <a:graphicData uri="http://schemas.openxmlformats.org/drawingml/2006/table">
            <a:tbl>
              <a:tblPr firstRow="1" bandRow="1">
                <a:tableStyleId>{ED083AE6-46FA-4A59-8FB0-9F97EB10719F}</a:tableStyleId>
              </a:tblPr>
              <a:tblGrid>
                <a:gridCol w="1680929"/>
                <a:gridCol w="1516592"/>
                <a:gridCol w="1598760"/>
                <a:gridCol w="1598760"/>
                <a:gridCol w="1598760"/>
              </a:tblGrid>
              <a:tr h="689518">
                <a:tc>
                  <a:txBody>
                    <a:bodyPr/>
                    <a:lstStyle/>
                    <a:p>
                      <a:r>
                        <a:rPr lang="en-US" sz="2400" b="0" dirty="0" smtClean="0"/>
                        <a:t>15 min.</a:t>
                      </a:r>
                      <a:endParaRPr lang="en-US" sz="2400" b="0" dirty="0"/>
                    </a:p>
                  </a:txBody>
                  <a:tcPr/>
                </a:tc>
                <a:tc gridSpan="4">
                  <a:txBody>
                    <a:bodyPr/>
                    <a:lstStyle/>
                    <a:p>
                      <a:pPr algn="ctr"/>
                      <a:r>
                        <a:rPr lang="en-US" sz="2800" b="0" dirty="0" smtClean="0"/>
                        <a:t>Interactive Read-Aloud</a:t>
                      </a:r>
                      <a:endParaRPr lang="en-US" sz="28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9518">
                <a:tc>
                  <a:txBody>
                    <a:bodyPr/>
                    <a:lstStyle/>
                    <a:p>
                      <a:r>
                        <a:rPr lang="en-US" sz="2400" dirty="0" smtClean="0"/>
                        <a:t>30 min.</a:t>
                      </a:r>
                      <a:endParaRPr lang="en-US" sz="2400" dirty="0"/>
                    </a:p>
                  </a:txBody>
                  <a:tcPr/>
                </a:tc>
                <a:tc gridSpan="4">
                  <a:txBody>
                    <a:bodyPr/>
                    <a:lstStyle/>
                    <a:p>
                      <a:pPr algn="ctr"/>
                      <a:r>
                        <a:rPr lang="en-US" sz="2800" dirty="0" smtClean="0"/>
                        <a:t>Grade-Level Shared Reading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90128">
                <a:tc>
                  <a:txBody>
                    <a:bodyPr/>
                    <a:lstStyle/>
                    <a:p>
                      <a:r>
                        <a:rPr lang="en-US" sz="2400" dirty="0" smtClean="0"/>
                        <a:t>15 min</a:t>
                      </a:r>
                      <a:endParaRPr lang="en-US" sz="2400" dirty="0"/>
                    </a:p>
                  </a:txBody>
                  <a:tcPr/>
                </a:tc>
                <a:tc rowSpan="3">
                  <a:txBody>
                    <a:bodyPr/>
                    <a:lstStyle/>
                    <a:p>
                      <a:pPr algn="ctr"/>
                      <a:r>
                        <a:rPr lang="en-US" sz="2400" dirty="0" smtClean="0"/>
                        <a:t>Differentiated Instruction</a:t>
                      </a:r>
                      <a:endParaRPr lang="en-US" sz="2400" dirty="0"/>
                    </a:p>
                  </a:txBody>
                  <a:tcPr vert="vert270" anchor="ctr"/>
                </a:tc>
                <a:tc>
                  <a:txBody>
                    <a:bodyPr/>
                    <a:lstStyle/>
                    <a:p>
                      <a:pPr algn="ctr"/>
                      <a:r>
                        <a:rPr lang="en-US" sz="2800" dirty="0" smtClean="0"/>
                        <a:t>Middle Group</a:t>
                      </a:r>
                      <a:endParaRPr lang="en-US" sz="2800" dirty="0"/>
                    </a:p>
                  </a:txBody>
                  <a:tcPr/>
                </a:tc>
                <a:tc>
                  <a:txBody>
                    <a:bodyPr/>
                    <a:lstStyle/>
                    <a:p>
                      <a:pPr algn="ctr"/>
                      <a:r>
                        <a:rPr lang="en-US" sz="2800" dirty="0" smtClean="0"/>
                        <a:t>Reading Practice</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Reading Practice</a:t>
                      </a:r>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Lowest</a:t>
                      </a:r>
                    </a:p>
                    <a:p>
                      <a:pPr algn="ctr"/>
                      <a:r>
                        <a:rPr lang="en-US" sz="2800" dirty="0" smtClean="0"/>
                        <a:t>Group</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 </a:t>
                      </a:r>
                    </a:p>
                    <a:p>
                      <a:pPr algn="ctr"/>
                      <a:r>
                        <a:rPr lang="en-US" sz="2800" dirty="0" smtClean="0"/>
                        <a:t>Practice</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Highest</a:t>
                      </a:r>
                    </a:p>
                    <a:p>
                      <a:pPr algn="ctr"/>
                      <a:r>
                        <a:rPr lang="en-US" sz="2800" dirty="0" smtClean="0"/>
                        <a:t>Group</a:t>
                      </a:r>
                      <a:endParaRPr lang="en-US" sz="2800" dirty="0"/>
                    </a:p>
                  </a:txBody>
                  <a:tcPr/>
                </a:tc>
              </a:tr>
              <a:tr h="689518">
                <a:tc>
                  <a:txBody>
                    <a:bodyPr/>
                    <a:lstStyle/>
                    <a:p>
                      <a:r>
                        <a:rPr lang="en-US" sz="2400" dirty="0" smtClean="0"/>
                        <a:t>30 - 45 min.</a:t>
                      </a:r>
                      <a:endParaRPr lang="en-US" sz="2400" dirty="0"/>
                    </a:p>
                  </a:txBody>
                  <a:tcPr/>
                </a:tc>
                <a:tc gridSpan="4">
                  <a:txBody>
                    <a:bodyPr/>
                    <a:lstStyle/>
                    <a:p>
                      <a:pPr algn="ctr"/>
                      <a:r>
                        <a:rPr lang="en-US" sz="2800" dirty="0" smtClean="0"/>
                        <a:t>Grade-Level</a:t>
                      </a:r>
                      <a:r>
                        <a:rPr lang="en-US" sz="2800" baseline="0" dirty="0" smtClean="0"/>
                        <a:t> Writing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Rounded Rectangle 4"/>
          <p:cNvSpPr/>
          <p:nvPr/>
        </p:nvSpPr>
        <p:spPr>
          <a:xfrm>
            <a:off x="348650" y="589695"/>
            <a:ext cx="1725299" cy="14890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Ends with Writing Prompt</a:t>
            </a:r>
            <a:endParaRPr lang="en-US" sz="2400" dirty="0"/>
          </a:p>
        </p:txBody>
      </p:sp>
      <p:cxnSp>
        <p:nvCxnSpPr>
          <p:cNvPr id="7" name="Straight Arrow Connector 6"/>
          <p:cNvCxnSpPr>
            <a:stCxn id="5" idx="3"/>
          </p:cNvCxnSpPr>
          <p:nvPr/>
        </p:nvCxnSpPr>
        <p:spPr>
          <a:xfrm flipV="1">
            <a:off x="2073949" y="1332376"/>
            <a:ext cx="1399993" cy="18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90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963" y="345109"/>
            <a:ext cx="7313613" cy="868362"/>
          </a:xfrm>
        </p:spPr>
        <p:txBody>
          <a:bodyPr anchor="t"/>
          <a:lstStyle/>
          <a:p>
            <a:r>
              <a:rPr lang="en-US" dirty="0" smtClean="0"/>
              <a:t>Schedule for the ELA Block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99114594"/>
              </p:ext>
            </p:extLst>
          </p:nvPr>
        </p:nvGraphicFramePr>
        <p:xfrm>
          <a:off x="535421" y="1022944"/>
          <a:ext cx="7993801" cy="5638938"/>
        </p:xfrm>
        <a:graphic>
          <a:graphicData uri="http://schemas.openxmlformats.org/drawingml/2006/table">
            <a:tbl>
              <a:tblPr firstRow="1" bandRow="1">
                <a:tableStyleId>{ED083AE6-46FA-4A59-8FB0-9F97EB10719F}</a:tableStyleId>
              </a:tblPr>
              <a:tblGrid>
                <a:gridCol w="1680929"/>
                <a:gridCol w="1516592"/>
                <a:gridCol w="1598760"/>
                <a:gridCol w="1598760"/>
                <a:gridCol w="1598760"/>
              </a:tblGrid>
              <a:tr h="689518">
                <a:tc>
                  <a:txBody>
                    <a:bodyPr/>
                    <a:lstStyle/>
                    <a:p>
                      <a:r>
                        <a:rPr lang="en-US" sz="2400" b="0" dirty="0" smtClean="0"/>
                        <a:t>15 min.</a:t>
                      </a:r>
                      <a:endParaRPr lang="en-US" sz="2400" b="0" dirty="0"/>
                    </a:p>
                  </a:txBody>
                  <a:tcPr/>
                </a:tc>
                <a:tc gridSpan="4">
                  <a:txBody>
                    <a:bodyPr/>
                    <a:lstStyle/>
                    <a:p>
                      <a:pPr algn="ctr"/>
                      <a:r>
                        <a:rPr lang="en-US" sz="2800" b="0" dirty="0" smtClean="0"/>
                        <a:t>Interactive Read-Aloud</a:t>
                      </a:r>
                      <a:endParaRPr lang="en-US" sz="28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9518">
                <a:tc>
                  <a:txBody>
                    <a:bodyPr/>
                    <a:lstStyle/>
                    <a:p>
                      <a:r>
                        <a:rPr lang="en-US" sz="2400" dirty="0" smtClean="0"/>
                        <a:t>30 min.</a:t>
                      </a:r>
                      <a:endParaRPr lang="en-US" sz="2400" dirty="0"/>
                    </a:p>
                  </a:txBody>
                  <a:tcPr/>
                </a:tc>
                <a:tc gridSpan="4">
                  <a:txBody>
                    <a:bodyPr/>
                    <a:lstStyle/>
                    <a:p>
                      <a:pPr algn="ctr"/>
                      <a:r>
                        <a:rPr lang="en-US" sz="2800" dirty="0" smtClean="0"/>
                        <a:t>Grade-Level Shared Reading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90128">
                <a:tc>
                  <a:txBody>
                    <a:bodyPr/>
                    <a:lstStyle/>
                    <a:p>
                      <a:r>
                        <a:rPr lang="en-US" sz="2400" dirty="0" smtClean="0"/>
                        <a:t>15 min</a:t>
                      </a:r>
                      <a:endParaRPr lang="en-US" sz="2400" dirty="0"/>
                    </a:p>
                  </a:txBody>
                  <a:tcPr/>
                </a:tc>
                <a:tc rowSpan="3">
                  <a:txBody>
                    <a:bodyPr/>
                    <a:lstStyle/>
                    <a:p>
                      <a:pPr algn="ctr"/>
                      <a:r>
                        <a:rPr lang="en-US" sz="2400" dirty="0" smtClean="0"/>
                        <a:t>Differentiated Instruction</a:t>
                      </a:r>
                      <a:endParaRPr lang="en-US" sz="2400" dirty="0"/>
                    </a:p>
                  </a:txBody>
                  <a:tcPr vert="vert270" anchor="ctr"/>
                </a:tc>
                <a:tc>
                  <a:txBody>
                    <a:bodyPr/>
                    <a:lstStyle/>
                    <a:p>
                      <a:pPr algn="ctr"/>
                      <a:r>
                        <a:rPr lang="en-US" sz="2800" dirty="0" smtClean="0"/>
                        <a:t>Middle Group</a:t>
                      </a:r>
                      <a:endParaRPr lang="en-US" sz="2800" dirty="0"/>
                    </a:p>
                  </a:txBody>
                  <a:tcPr/>
                </a:tc>
                <a:tc>
                  <a:txBody>
                    <a:bodyPr/>
                    <a:lstStyle/>
                    <a:p>
                      <a:pPr algn="ctr"/>
                      <a:r>
                        <a:rPr lang="en-US" sz="2800" dirty="0" smtClean="0"/>
                        <a:t>Reading Practice</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Reading Practice</a:t>
                      </a:r>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Lowest</a:t>
                      </a:r>
                    </a:p>
                    <a:p>
                      <a:pPr algn="ctr"/>
                      <a:r>
                        <a:rPr lang="en-US" sz="2800" dirty="0" smtClean="0"/>
                        <a:t>Group</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 </a:t>
                      </a:r>
                    </a:p>
                    <a:p>
                      <a:pPr algn="ctr"/>
                      <a:r>
                        <a:rPr lang="en-US" sz="2800" dirty="0" smtClean="0"/>
                        <a:t>Practice</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Highest</a:t>
                      </a:r>
                    </a:p>
                    <a:p>
                      <a:pPr algn="ctr"/>
                      <a:r>
                        <a:rPr lang="en-US" sz="2800" dirty="0" smtClean="0"/>
                        <a:t>Group</a:t>
                      </a:r>
                      <a:endParaRPr lang="en-US" sz="2800" dirty="0"/>
                    </a:p>
                  </a:txBody>
                  <a:tcPr/>
                </a:tc>
              </a:tr>
              <a:tr h="689518">
                <a:tc>
                  <a:txBody>
                    <a:bodyPr/>
                    <a:lstStyle/>
                    <a:p>
                      <a:r>
                        <a:rPr lang="en-US" sz="2400" dirty="0" smtClean="0"/>
                        <a:t>30 - 45 min.</a:t>
                      </a:r>
                      <a:endParaRPr lang="en-US" sz="2400" dirty="0"/>
                    </a:p>
                  </a:txBody>
                  <a:tcPr/>
                </a:tc>
                <a:tc gridSpan="4">
                  <a:txBody>
                    <a:bodyPr/>
                    <a:lstStyle/>
                    <a:p>
                      <a:pPr algn="ctr"/>
                      <a:r>
                        <a:rPr lang="en-US" sz="2800" dirty="0" smtClean="0"/>
                        <a:t>Grade-Level</a:t>
                      </a:r>
                      <a:r>
                        <a:rPr lang="en-US" sz="2800" baseline="0" dirty="0" smtClean="0"/>
                        <a:t> Writing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Rounded Rectangle 4"/>
          <p:cNvSpPr/>
          <p:nvPr/>
        </p:nvSpPr>
        <p:spPr>
          <a:xfrm>
            <a:off x="348650" y="589695"/>
            <a:ext cx="1725299" cy="14890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Ends with Writing Prompt</a:t>
            </a:r>
            <a:endParaRPr lang="en-US" sz="2400" dirty="0"/>
          </a:p>
        </p:txBody>
      </p:sp>
      <p:cxnSp>
        <p:nvCxnSpPr>
          <p:cNvPr id="7" name="Straight Arrow Connector 6"/>
          <p:cNvCxnSpPr>
            <a:stCxn id="5" idx="3"/>
          </p:cNvCxnSpPr>
          <p:nvPr/>
        </p:nvCxnSpPr>
        <p:spPr>
          <a:xfrm flipV="1">
            <a:off x="2073949" y="1332376"/>
            <a:ext cx="1399993" cy="186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348650" y="2248802"/>
            <a:ext cx="1725299" cy="14890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Students Respond to Prompt during DRI</a:t>
            </a:r>
            <a:endParaRPr lang="en-US" sz="2400" dirty="0"/>
          </a:p>
        </p:txBody>
      </p:sp>
      <p:cxnSp>
        <p:nvCxnSpPr>
          <p:cNvPr id="8" name="Straight Arrow Connector 7"/>
          <p:cNvCxnSpPr>
            <a:stCxn id="6" idx="3"/>
          </p:cNvCxnSpPr>
          <p:nvPr/>
        </p:nvCxnSpPr>
        <p:spPr>
          <a:xfrm>
            <a:off x="2073949" y="2993351"/>
            <a:ext cx="3242801"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316750" y="2390805"/>
            <a:ext cx="1604750" cy="1195403"/>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38405" y="3601635"/>
            <a:ext cx="1578345" cy="1195403"/>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6" idx="3"/>
          </p:cNvCxnSpPr>
          <p:nvPr/>
        </p:nvCxnSpPr>
        <p:spPr>
          <a:xfrm>
            <a:off x="2073949" y="2993351"/>
            <a:ext cx="1664456" cy="59285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316750" y="4774843"/>
            <a:ext cx="1604750" cy="1195403"/>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0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Writing prompts …</a:t>
            </a:r>
            <a:endParaRPr lang="en-US" dirty="0"/>
          </a:p>
        </p:txBody>
      </p:sp>
      <p:sp>
        <p:nvSpPr>
          <p:cNvPr id="3" name="Content Placeholder 2"/>
          <p:cNvSpPr>
            <a:spLocks noGrp="1"/>
          </p:cNvSpPr>
          <p:nvPr>
            <p:ph idx="1"/>
          </p:nvPr>
        </p:nvSpPr>
        <p:spPr>
          <a:xfrm>
            <a:off x="1085652" y="1735138"/>
            <a:ext cx="7762229" cy="4056062"/>
          </a:xfrm>
        </p:spPr>
        <p:txBody>
          <a:bodyPr>
            <a:noAutofit/>
          </a:bodyPr>
          <a:lstStyle/>
          <a:p>
            <a:r>
              <a:rPr lang="en-US" sz="4000" dirty="0" smtClean="0"/>
              <a:t>Can follow up on a read-aloud to demonstrate understanding.</a:t>
            </a:r>
          </a:p>
          <a:p>
            <a:r>
              <a:rPr lang="en-US" sz="4000" dirty="0" smtClean="0"/>
              <a:t>Can tie to science or social studies.</a:t>
            </a:r>
          </a:p>
          <a:p>
            <a:r>
              <a:rPr lang="en-US" sz="4000" dirty="0" smtClean="0"/>
              <a:t>Should vary in type.</a:t>
            </a:r>
          </a:p>
          <a:p>
            <a:r>
              <a:rPr lang="en-US" sz="4000" dirty="0" smtClean="0"/>
              <a:t>Should be creative.</a:t>
            </a:r>
            <a:endParaRPr lang="en-US" sz="4000" dirty="0"/>
          </a:p>
        </p:txBody>
      </p:sp>
    </p:spTree>
    <p:extLst>
      <p:ext uri="{BB962C8B-B14F-4D97-AF65-F5344CB8AC3E}">
        <p14:creationId xmlns:p14="http://schemas.microsoft.com/office/powerpoint/2010/main" val="178824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88"/>
            <a:ext cx="8229600" cy="701912"/>
          </a:xfrm>
        </p:spPr>
        <p:txBody>
          <a:bodyPr anchor="t">
            <a:normAutofit fontScale="90000"/>
          </a:bodyPr>
          <a:lstStyle/>
          <a:p>
            <a:r>
              <a:rPr lang="en-US" dirty="0" smtClean="0"/>
              <a:t>Sample Writing Prompts for Fiction</a:t>
            </a:r>
            <a:endParaRPr lang="en-US" dirty="0"/>
          </a:p>
        </p:txBody>
      </p:sp>
      <p:sp>
        <p:nvSpPr>
          <p:cNvPr id="4" name="Content Placeholder 3"/>
          <p:cNvSpPr>
            <a:spLocks noGrp="1"/>
          </p:cNvSpPr>
          <p:nvPr>
            <p:ph idx="1"/>
          </p:nvPr>
        </p:nvSpPr>
        <p:spPr>
          <a:xfrm>
            <a:off x="1223920" y="809388"/>
            <a:ext cx="8229600" cy="6012666"/>
          </a:xfrm>
        </p:spPr>
        <p:txBody>
          <a:bodyPr>
            <a:normAutofit fontScale="32500" lnSpcReduction="20000"/>
          </a:bodyPr>
          <a:lstStyle/>
          <a:p>
            <a:pPr>
              <a:buClr>
                <a:schemeClr val="accent6">
                  <a:lumMod val="75000"/>
                </a:schemeClr>
              </a:buClr>
              <a:buFont typeface="Wingdings" charset="2"/>
              <a:buChar char="Ø"/>
            </a:pPr>
            <a:r>
              <a:rPr lang="en-US" sz="8600" dirty="0" smtClean="0"/>
              <a:t>Write a summary of events so far.</a:t>
            </a:r>
            <a:endParaRPr lang="en-US" sz="8600" dirty="0" smtClean="0">
              <a:effectLst/>
            </a:endParaRPr>
          </a:p>
          <a:p>
            <a:pPr>
              <a:buClr>
                <a:schemeClr val="accent6">
                  <a:lumMod val="75000"/>
                </a:schemeClr>
              </a:buClr>
              <a:buFont typeface="Wingdings" charset="2"/>
              <a:buChar char="Ø"/>
            </a:pPr>
            <a:r>
              <a:rPr lang="en-US" sz="8600" dirty="0" smtClean="0"/>
              <a:t>Write a diary entry for a character.</a:t>
            </a:r>
          </a:p>
          <a:p>
            <a:pPr>
              <a:buClr>
                <a:schemeClr val="accent6">
                  <a:lumMod val="75000"/>
                </a:schemeClr>
              </a:buClr>
              <a:buFont typeface="Wingdings" charset="2"/>
              <a:buChar char="Ø"/>
            </a:pPr>
            <a:r>
              <a:rPr lang="en-US" sz="8600" dirty="0" smtClean="0"/>
              <a:t>Add a journal entry.</a:t>
            </a:r>
          </a:p>
          <a:p>
            <a:pPr>
              <a:buClr>
                <a:schemeClr val="accent6">
                  <a:lumMod val="75000"/>
                </a:schemeClr>
              </a:buClr>
              <a:buFont typeface="Wingdings" charset="2"/>
              <a:buChar char="Ø"/>
            </a:pPr>
            <a:r>
              <a:rPr lang="en-US" sz="8600" dirty="0" smtClean="0">
                <a:effectLst/>
              </a:rPr>
              <a:t>Compose an email.</a:t>
            </a:r>
          </a:p>
          <a:p>
            <a:pPr>
              <a:buClr>
                <a:schemeClr val="accent6">
                  <a:lumMod val="75000"/>
                </a:schemeClr>
              </a:buClr>
              <a:buFont typeface="Wingdings" charset="2"/>
              <a:buChar char="Ø"/>
            </a:pPr>
            <a:r>
              <a:rPr lang="en-US" sz="8600" dirty="0" smtClean="0"/>
              <a:t>Write an ad.</a:t>
            </a:r>
          </a:p>
          <a:p>
            <a:pPr>
              <a:buClr>
                <a:schemeClr val="accent6">
                  <a:lumMod val="75000"/>
                </a:schemeClr>
              </a:buClr>
              <a:buFont typeface="Wingdings" charset="2"/>
              <a:buChar char="Ø"/>
            </a:pPr>
            <a:r>
              <a:rPr lang="en-US" sz="8600" dirty="0" smtClean="0"/>
              <a:t>Make a s</a:t>
            </a:r>
            <a:r>
              <a:rPr lang="en-US" sz="8600" dirty="0" smtClean="0">
                <a:effectLst/>
              </a:rPr>
              <a:t>ign.</a:t>
            </a:r>
          </a:p>
          <a:p>
            <a:pPr>
              <a:buClr>
                <a:schemeClr val="accent6">
                  <a:lumMod val="75000"/>
                </a:schemeClr>
              </a:buClr>
              <a:buFont typeface="Wingdings" charset="2"/>
              <a:buChar char="Ø"/>
            </a:pPr>
            <a:r>
              <a:rPr lang="en-US" sz="8600" dirty="0" smtClean="0"/>
              <a:t>Offer a personal connection.</a:t>
            </a:r>
          </a:p>
          <a:p>
            <a:pPr>
              <a:buClr>
                <a:schemeClr val="accent6">
                  <a:lumMod val="75000"/>
                </a:schemeClr>
              </a:buClr>
              <a:buFont typeface="Wingdings" charset="2"/>
              <a:buChar char="Ø"/>
            </a:pPr>
            <a:r>
              <a:rPr lang="en-US" sz="8600" dirty="0" smtClean="0">
                <a:effectLst/>
              </a:rPr>
              <a:t>Do some mindreading.</a:t>
            </a:r>
          </a:p>
          <a:p>
            <a:pPr>
              <a:buClr>
                <a:schemeClr val="accent6">
                  <a:lumMod val="75000"/>
                </a:schemeClr>
              </a:buClr>
              <a:buFont typeface="Wingdings" charset="2"/>
              <a:buChar char="Ø"/>
            </a:pPr>
            <a:r>
              <a:rPr lang="en-US" sz="8600" dirty="0" smtClean="0"/>
              <a:t>Offer advice.</a:t>
            </a:r>
          </a:p>
          <a:p>
            <a:pPr>
              <a:buClr>
                <a:schemeClr val="accent6">
                  <a:lumMod val="75000"/>
                </a:schemeClr>
              </a:buClr>
              <a:buFont typeface="Wingdings" charset="2"/>
              <a:buChar char="Ø"/>
            </a:pPr>
            <a:r>
              <a:rPr lang="en-US" sz="8600" dirty="0" smtClean="0">
                <a:effectLst/>
              </a:rPr>
              <a:t>Make a list.</a:t>
            </a:r>
          </a:p>
          <a:p>
            <a:pPr>
              <a:buClr>
                <a:schemeClr val="accent6">
                  <a:lumMod val="75000"/>
                </a:schemeClr>
              </a:buClr>
              <a:buFont typeface="Wingdings" charset="2"/>
              <a:buChar char="Ø"/>
            </a:pPr>
            <a:r>
              <a:rPr lang="en-US" sz="8600" dirty="0" smtClean="0"/>
              <a:t>Draw a map.</a:t>
            </a:r>
          </a:p>
          <a:p>
            <a:pPr>
              <a:buClr>
                <a:schemeClr val="accent6">
                  <a:lumMod val="75000"/>
                </a:schemeClr>
              </a:buClr>
              <a:buFont typeface="Wingdings" charset="2"/>
              <a:buChar char="Ø"/>
            </a:pPr>
            <a:r>
              <a:rPr lang="en-US" sz="8600" dirty="0" smtClean="0"/>
              <a:t>Write a blurb.</a:t>
            </a:r>
          </a:p>
          <a:p>
            <a:pPr>
              <a:buClr>
                <a:schemeClr val="accent6">
                  <a:lumMod val="75000"/>
                </a:schemeClr>
              </a:buClr>
              <a:buFont typeface="Wingdings" charset="2"/>
              <a:buChar char="Ø"/>
            </a:pPr>
            <a:r>
              <a:rPr lang="en-US" sz="8600" dirty="0" smtClean="0"/>
              <a:t>Make a prediction.</a:t>
            </a:r>
          </a:p>
          <a:p>
            <a:pPr>
              <a:buClr>
                <a:schemeClr val="accent6">
                  <a:lumMod val="75000"/>
                </a:schemeClr>
              </a:buClr>
              <a:buFont typeface="Wingdings" charset="2"/>
              <a:buChar char="Ø"/>
            </a:pPr>
            <a:r>
              <a:rPr lang="en-US" sz="8600" dirty="0" smtClean="0"/>
              <a:t>Write sentences using Tier 2 words.</a:t>
            </a:r>
          </a:p>
          <a:p>
            <a:pPr>
              <a:buClr>
                <a:schemeClr val="accent6">
                  <a:lumMod val="75000"/>
                </a:schemeClr>
              </a:buClr>
              <a:buFont typeface="Wingdings" charset="2"/>
              <a:buChar char="Ø"/>
            </a:pPr>
            <a:endParaRPr lang="en-US" sz="5900" dirty="0" smtClean="0"/>
          </a:p>
          <a:p>
            <a:pPr>
              <a:buClr>
                <a:schemeClr val="accent6">
                  <a:lumMod val="75000"/>
                </a:schemeClr>
              </a:buClr>
              <a:buFont typeface="Wingdings" charset="2"/>
              <a:buChar char="Ø"/>
            </a:pPr>
            <a:endParaRPr lang="en-US" dirty="0" smtClean="0"/>
          </a:p>
          <a:p>
            <a:pPr>
              <a:buClr>
                <a:schemeClr val="accent6">
                  <a:lumMod val="75000"/>
                </a:schemeClr>
              </a:buClr>
              <a:buFont typeface="Wingdings" charset="2"/>
              <a:buChar char="Ø"/>
            </a:pPr>
            <a:endParaRPr lang="en-US" dirty="0" smtClean="0">
              <a:effectLst/>
            </a:endParaRPr>
          </a:p>
          <a:p>
            <a:pPr>
              <a:buClr>
                <a:schemeClr val="accent6">
                  <a:lumMod val="75000"/>
                </a:schemeClr>
              </a:buClr>
              <a:buFont typeface="Wingdings" charset="2"/>
              <a:buChar char="Ø"/>
            </a:pPr>
            <a:endParaRPr lang="en-US" dirty="0" smtClean="0">
              <a:effectLst/>
            </a:endParaRPr>
          </a:p>
          <a:p>
            <a:pPr>
              <a:buClr>
                <a:schemeClr val="accent6">
                  <a:lumMod val="75000"/>
                </a:schemeClr>
              </a:buClr>
              <a:buFont typeface="Wingdings" charset="2"/>
              <a:buChar char="Ø"/>
            </a:pPr>
            <a:endParaRPr lang="en-US" dirty="0"/>
          </a:p>
        </p:txBody>
      </p:sp>
      <p:pic>
        <p:nvPicPr>
          <p:cNvPr id="6" name="Picture 6" descr="PE0664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980" y="3282973"/>
            <a:ext cx="2451170" cy="271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Sample Writing Prompts for Nonfiction</a:t>
            </a:r>
            <a:endParaRPr lang="en-US" dirty="0"/>
          </a:p>
        </p:txBody>
      </p:sp>
      <p:sp>
        <p:nvSpPr>
          <p:cNvPr id="4" name="Content Placeholder 3"/>
          <p:cNvSpPr>
            <a:spLocks noGrp="1"/>
          </p:cNvSpPr>
          <p:nvPr>
            <p:ph idx="1"/>
          </p:nvPr>
        </p:nvSpPr>
        <p:spPr>
          <a:xfrm>
            <a:off x="732740" y="1288668"/>
            <a:ext cx="8229600" cy="5257800"/>
          </a:xfrm>
        </p:spPr>
        <p:txBody>
          <a:bodyPr>
            <a:normAutofit fontScale="92500"/>
          </a:bodyPr>
          <a:lstStyle/>
          <a:p>
            <a:pPr>
              <a:buClr>
                <a:schemeClr val="accent6">
                  <a:lumMod val="75000"/>
                </a:schemeClr>
              </a:buClr>
              <a:buFont typeface="Wingdings" charset="2"/>
              <a:buChar char="Ø"/>
            </a:pPr>
            <a:r>
              <a:rPr lang="en-US" sz="3600" dirty="0" smtClean="0"/>
              <a:t>Write a definition.</a:t>
            </a:r>
          </a:p>
          <a:p>
            <a:pPr>
              <a:buClr>
                <a:schemeClr val="accent6">
                  <a:lumMod val="75000"/>
                </a:schemeClr>
              </a:buClr>
              <a:buFont typeface="Wingdings" charset="2"/>
              <a:buChar char="Ø"/>
            </a:pPr>
            <a:r>
              <a:rPr lang="en-US" sz="3600" dirty="0" smtClean="0"/>
              <a:t>Write a fact from a chart or diagram.</a:t>
            </a:r>
          </a:p>
          <a:p>
            <a:pPr>
              <a:buClr>
                <a:schemeClr val="accent6">
                  <a:lumMod val="75000"/>
                </a:schemeClr>
              </a:buClr>
              <a:buFont typeface="Wingdings" charset="2"/>
              <a:buChar char="Ø"/>
            </a:pPr>
            <a:r>
              <a:rPr lang="en-US" sz="3600" dirty="0" smtClean="0"/>
              <a:t>Make a diagram or chart.</a:t>
            </a:r>
          </a:p>
          <a:p>
            <a:pPr>
              <a:buClr>
                <a:schemeClr val="accent6">
                  <a:lumMod val="75000"/>
                </a:schemeClr>
              </a:buClr>
              <a:buFont typeface="Wingdings" charset="2"/>
              <a:buChar char="Ø"/>
            </a:pPr>
            <a:r>
              <a:rPr lang="en-US" sz="3600" dirty="0" smtClean="0"/>
              <a:t>Explain a diagram or chart.</a:t>
            </a:r>
          </a:p>
          <a:p>
            <a:pPr>
              <a:buClr>
                <a:schemeClr val="accent6">
                  <a:lumMod val="75000"/>
                </a:schemeClr>
              </a:buClr>
              <a:buFont typeface="Wingdings" charset="2"/>
              <a:buChar char="Ø"/>
            </a:pPr>
            <a:r>
              <a:rPr lang="en-US" sz="3600" dirty="0" smtClean="0"/>
              <a:t>Write a possible sentence.</a:t>
            </a:r>
          </a:p>
          <a:p>
            <a:pPr>
              <a:buClr>
                <a:schemeClr val="accent6">
                  <a:lumMod val="75000"/>
                </a:schemeClr>
              </a:buClr>
              <a:buFont typeface="Wingdings" charset="2"/>
              <a:buChar char="Ø"/>
            </a:pPr>
            <a:r>
              <a:rPr lang="en-US" sz="3600" dirty="0" smtClean="0"/>
              <a:t>Write a possible passage.</a:t>
            </a:r>
          </a:p>
          <a:p>
            <a:pPr>
              <a:buClr>
                <a:schemeClr val="accent6">
                  <a:lumMod val="75000"/>
                </a:schemeClr>
              </a:buClr>
              <a:buFont typeface="Wingdings" charset="2"/>
              <a:buChar char="Ø"/>
            </a:pPr>
            <a:r>
              <a:rPr lang="en-US" sz="3600" dirty="0" smtClean="0"/>
              <a:t>Write a sentence using content area words.</a:t>
            </a:r>
          </a:p>
          <a:p>
            <a:pPr>
              <a:buClr>
                <a:schemeClr val="accent6">
                  <a:lumMod val="75000"/>
                </a:schemeClr>
              </a:buClr>
              <a:buFont typeface="Wingdings" charset="2"/>
              <a:buChar char="Ø"/>
            </a:pPr>
            <a:r>
              <a:rPr lang="en-US" sz="3600" dirty="0" smtClean="0"/>
              <a:t>Write a super sentence.</a:t>
            </a:r>
          </a:p>
          <a:p>
            <a:pPr>
              <a:buClr>
                <a:schemeClr val="accent6">
                  <a:lumMod val="75000"/>
                </a:schemeClr>
              </a:buClr>
              <a:buFont typeface="Wingdings" charset="2"/>
              <a:buChar char="Ø"/>
            </a:pPr>
            <a:endParaRPr lang="en-US" dirty="0" smtClean="0"/>
          </a:p>
          <a:p>
            <a:pPr>
              <a:buClr>
                <a:schemeClr val="accent6">
                  <a:lumMod val="75000"/>
                </a:schemeClr>
              </a:buClr>
              <a:buFont typeface="Wingdings" charset="2"/>
              <a:buChar char="Ø"/>
            </a:pPr>
            <a:endParaRPr lang="en-US" dirty="0" smtClean="0">
              <a:effectLst/>
            </a:endParaRPr>
          </a:p>
          <a:p>
            <a:pPr>
              <a:buClr>
                <a:schemeClr val="accent6">
                  <a:lumMod val="75000"/>
                </a:schemeClr>
              </a:buClr>
              <a:buFont typeface="Wingdings" charset="2"/>
              <a:buChar char="Ø"/>
            </a:pPr>
            <a:endParaRPr lang="en-US" dirty="0" smtClean="0">
              <a:effectLst/>
            </a:endParaRPr>
          </a:p>
          <a:p>
            <a:pPr>
              <a:buClr>
                <a:schemeClr val="accent6">
                  <a:lumMod val="75000"/>
                </a:schemeClr>
              </a:buClr>
              <a:buFont typeface="Wingdings" charset="2"/>
              <a:buChar char="Ø"/>
            </a:pPr>
            <a:endParaRPr lang="en-US"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05" y="3119457"/>
            <a:ext cx="2198814" cy="13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582"/>
            <a:ext cx="7313613" cy="868362"/>
          </a:xfrm>
        </p:spPr>
        <p:txBody>
          <a:bodyPr anchor="t"/>
          <a:lstStyle/>
          <a:p>
            <a:r>
              <a:rPr lang="en-US" dirty="0" smtClean="0"/>
              <a:t>Schedule for the ELA Block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8393064"/>
              </p:ext>
            </p:extLst>
          </p:nvPr>
        </p:nvGraphicFramePr>
        <p:xfrm>
          <a:off x="535421" y="1022944"/>
          <a:ext cx="7993801" cy="5638938"/>
        </p:xfrm>
        <a:graphic>
          <a:graphicData uri="http://schemas.openxmlformats.org/drawingml/2006/table">
            <a:tbl>
              <a:tblPr firstRow="1" bandRow="1">
                <a:tableStyleId>{ED083AE6-46FA-4A59-8FB0-9F97EB10719F}</a:tableStyleId>
              </a:tblPr>
              <a:tblGrid>
                <a:gridCol w="1680929"/>
                <a:gridCol w="1516592"/>
                <a:gridCol w="1598760"/>
                <a:gridCol w="1598760"/>
                <a:gridCol w="1598760"/>
              </a:tblGrid>
              <a:tr h="689518">
                <a:tc>
                  <a:txBody>
                    <a:bodyPr/>
                    <a:lstStyle/>
                    <a:p>
                      <a:r>
                        <a:rPr lang="en-US" sz="2400" b="0" dirty="0" smtClean="0"/>
                        <a:t>15 min.</a:t>
                      </a:r>
                      <a:endParaRPr lang="en-US" sz="2400" b="0" dirty="0"/>
                    </a:p>
                  </a:txBody>
                  <a:tcPr/>
                </a:tc>
                <a:tc gridSpan="4">
                  <a:txBody>
                    <a:bodyPr/>
                    <a:lstStyle/>
                    <a:p>
                      <a:pPr algn="ctr"/>
                      <a:r>
                        <a:rPr lang="en-US" sz="2800" b="0" dirty="0" smtClean="0"/>
                        <a:t>Interactive Read-Aloud</a:t>
                      </a:r>
                      <a:endParaRPr lang="en-US" sz="28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9518">
                <a:tc>
                  <a:txBody>
                    <a:bodyPr/>
                    <a:lstStyle/>
                    <a:p>
                      <a:r>
                        <a:rPr lang="en-US" sz="2400" dirty="0" smtClean="0"/>
                        <a:t>30 min.</a:t>
                      </a:r>
                      <a:endParaRPr lang="en-US" sz="2400" dirty="0"/>
                    </a:p>
                  </a:txBody>
                  <a:tcPr/>
                </a:tc>
                <a:tc gridSpan="4">
                  <a:txBody>
                    <a:bodyPr/>
                    <a:lstStyle/>
                    <a:p>
                      <a:pPr algn="ctr"/>
                      <a:r>
                        <a:rPr lang="en-US" sz="2800" dirty="0" smtClean="0"/>
                        <a:t>Grade-Level Shared Reading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90128">
                <a:tc>
                  <a:txBody>
                    <a:bodyPr/>
                    <a:lstStyle/>
                    <a:p>
                      <a:r>
                        <a:rPr lang="en-US" sz="2400" dirty="0" smtClean="0"/>
                        <a:t>15 min</a:t>
                      </a:r>
                      <a:endParaRPr lang="en-US" sz="2400" dirty="0"/>
                    </a:p>
                  </a:txBody>
                  <a:tcPr/>
                </a:tc>
                <a:tc rowSpan="3">
                  <a:txBody>
                    <a:bodyPr/>
                    <a:lstStyle/>
                    <a:p>
                      <a:pPr algn="ctr"/>
                      <a:r>
                        <a:rPr lang="en-US" sz="2400" dirty="0" smtClean="0"/>
                        <a:t>Differentiated Instruction</a:t>
                      </a:r>
                      <a:endParaRPr lang="en-US" sz="2400" dirty="0"/>
                    </a:p>
                  </a:txBody>
                  <a:tcPr vert="vert270" anchor="ctr"/>
                </a:tc>
                <a:tc>
                  <a:txBody>
                    <a:bodyPr/>
                    <a:lstStyle/>
                    <a:p>
                      <a:pPr algn="ctr"/>
                      <a:r>
                        <a:rPr lang="en-US" sz="2800" dirty="0" smtClean="0"/>
                        <a:t>Middle Group</a:t>
                      </a:r>
                      <a:endParaRPr lang="en-US" sz="2800" dirty="0"/>
                    </a:p>
                  </a:txBody>
                  <a:tcPr/>
                </a:tc>
                <a:tc>
                  <a:txBody>
                    <a:bodyPr/>
                    <a:lstStyle/>
                    <a:p>
                      <a:pPr algn="ctr"/>
                      <a:r>
                        <a:rPr lang="en-US" sz="2800" dirty="0" smtClean="0"/>
                        <a:t>Reading Practice</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Reading Practice</a:t>
                      </a:r>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Lowest</a:t>
                      </a:r>
                    </a:p>
                    <a:p>
                      <a:pPr algn="ctr"/>
                      <a:r>
                        <a:rPr lang="en-US" sz="2800" dirty="0" smtClean="0"/>
                        <a:t>Group</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 </a:t>
                      </a:r>
                    </a:p>
                    <a:p>
                      <a:pPr algn="ctr"/>
                      <a:r>
                        <a:rPr lang="en-US" sz="2800" dirty="0" smtClean="0"/>
                        <a:t>Practice</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Highest</a:t>
                      </a:r>
                    </a:p>
                    <a:p>
                      <a:pPr algn="ctr"/>
                      <a:r>
                        <a:rPr lang="en-US" sz="2800" dirty="0" smtClean="0"/>
                        <a:t>Group</a:t>
                      </a:r>
                      <a:endParaRPr lang="en-US" sz="2800" dirty="0"/>
                    </a:p>
                  </a:txBody>
                  <a:tcPr/>
                </a:tc>
              </a:tr>
              <a:tr h="689518">
                <a:tc>
                  <a:txBody>
                    <a:bodyPr/>
                    <a:lstStyle/>
                    <a:p>
                      <a:r>
                        <a:rPr lang="en-US" sz="2400" dirty="0" smtClean="0"/>
                        <a:t>30 - 45 min.</a:t>
                      </a:r>
                      <a:endParaRPr lang="en-US" sz="2400" dirty="0"/>
                    </a:p>
                  </a:txBody>
                  <a:tcPr/>
                </a:tc>
                <a:tc gridSpan="4">
                  <a:txBody>
                    <a:bodyPr/>
                    <a:lstStyle/>
                    <a:p>
                      <a:pPr algn="ctr"/>
                      <a:r>
                        <a:rPr lang="en-US" sz="2800" dirty="0" smtClean="0"/>
                        <a:t>Grade-Level</a:t>
                      </a:r>
                      <a:r>
                        <a:rPr lang="en-US" sz="2800" baseline="0" dirty="0" smtClean="0"/>
                        <a:t> Writing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Rounded Rectangle 4"/>
          <p:cNvSpPr/>
          <p:nvPr/>
        </p:nvSpPr>
        <p:spPr>
          <a:xfrm>
            <a:off x="124514" y="2569583"/>
            <a:ext cx="1862275" cy="2137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Includes Sentence Composing</a:t>
            </a:r>
          </a:p>
          <a:p>
            <a:pPr algn="ctr"/>
            <a:r>
              <a:rPr lang="en-US" sz="2400" dirty="0"/>
              <a:t>b</a:t>
            </a:r>
            <a:r>
              <a:rPr lang="en-US" sz="2400" dirty="0" smtClean="0"/>
              <a:t>ased on Read-aloud</a:t>
            </a:r>
            <a:endParaRPr lang="en-US" sz="2400" dirty="0"/>
          </a:p>
        </p:txBody>
      </p:sp>
      <p:cxnSp>
        <p:nvCxnSpPr>
          <p:cNvPr id="7" name="Straight Arrow Connector 6"/>
          <p:cNvCxnSpPr>
            <a:stCxn id="5" idx="3"/>
          </p:cNvCxnSpPr>
          <p:nvPr/>
        </p:nvCxnSpPr>
        <p:spPr>
          <a:xfrm flipV="1">
            <a:off x="1986789" y="2415710"/>
            <a:ext cx="1524507" cy="122253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16350" y="1693488"/>
            <a:ext cx="6312872" cy="722222"/>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06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582"/>
            <a:ext cx="7313613" cy="868362"/>
          </a:xfrm>
        </p:spPr>
        <p:txBody>
          <a:bodyPr anchor="t"/>
          <a:lstStyle/>
          <a:p>
            <a:r>
              <a:rPr lang="en-US" dirty="0" smtClean="0"/>
              <a:t>Schedule for the ELA Block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607081"/>
              </p:ext>
            </p:extLst>
          </p:nvPr>
        </p:nvGraphicFramePr>
        <p:xfrm>
          <a:off x="535421" y="1022944"/>
          <a:ext cx="7993801" cy="5638938"/>
        </p:xfrm>
        <a:graphic>
          <a:graphicData uri="http://schemas.openxmlformats.org/drawingml/2006/table">
            <a:tbl>
              <a:tblPr firstRow="1" bandRow="1">
                <a:tableStyleId>{ED083AE6-46FA-4A59-8FB0-9F97EB10719F}</a:tableStyleId>
              </a:tblPr>
              <a:tblGrid>
                <a:gridCol w="1680929"/>
                <a:gridCol w="1516592"/>
                <a:gridCol w="1598760"/>
                <a:gridCol w="1598760"/>
                <a:gridCol w="1598760"/>
              </a:tblGrid>
              <a:tr h="689518">
                <a:tc>
                  <a:txBody>
                    <a:bodyPr/>
                    <a:lstStyle/>
                    <a:p>
                      <a:r>
                        <a:rPr lang="en-US" sz="2400" b="0" dirty="0" smtClean="0"/>
                        <a:t>15 min.</a:t>
                      </a:r>
                      <a:endParaRPr lang="en-US" sz="2400" b="0" dirty="0"/>
                    </a:p>
                  </a:txBody>
                  <a:tcPr/>
                </a:tc>
                <a:tc gridSpan="4">
                  <a:txBody>
                    <a:bodyPr/>
                    <a:lstStyle/>
                    <a:p>
                      <a:pPr algn="ctr"/>
                      <a:r>
                        <a:rPr lang="en-US" sz="2800" b="0" dirty="0" smtClean="0"/>
                        <a:t>Interactive Read-Aloud</a:t>
                      </a:r>
                      <a:endParaRPr lang="en-US" sz="28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9518">
                <a:tc>
                  <a:txBody>
                    <a:bodyPr/>
                    <a:lstStyle/>
                    <a:p>
                      <a:r>
                        <a:rPr lang="en-US" sz="2400" dirty="0" smtClean="0"/>
                        <a:t>30 min.</a:t>
                      </a:r>
                      <a:endParaRPr lang="en-US" sz="2400" dirty="0"/>
                    </a:p>
                  </a:txBody>
                  <a:tcPr/>
                </a:tc>
                <a:tc gridSpan="4">
                  <a:txBody>
                    <a:bodyPr/>
                    <a:lstStyle/>
                    <a:p>
                      <a:pPr algn="ctr"/>
                      <a:r>
                        <a:rPr lang="en-US" sz="2800" dirty="0" smtClean="0"/>
                        <a:t>Grade-Level Shared Reading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90128">
                <a:tc>
                  <a:txBody>
                    <a:bodyPr/>
                    <a:lstStyle/>
                    <a:p>
                      <a:r>
                        <a:rPr lang="en-US" sz="2400" dirty="0" smtClean="0"/>
                        <a:t>15 min</a:t>
                      </a:r>
                      <a:endParaRPr lang="en-US" sz="2400" dirty="0"/>
                    </a:p>
                  </a:txBody>
                  <a:tcPr/>
                </a:tc>
                <a:tc rowSpan="3">
                  <a:txBody>
                    <a:bodyPr/>
                    <a:lstStyle/>
                    <a:p>
                      <a:pPr algn="ctr"/>
                      <a:r>
                        <a:rPr lang="en-US" sz="2400" dirty="0" smtClean="0"/>
                        <a:t>Differentiated Instruction</a:t>
                      </a:r>
                      <a:endParaRPr lang="en-US" sz="2400" dirty="0"/>
                    </a:p>
                  </a:txBody>
                  <a:tcPr vert="vert270" anchor="ctr"/>
                </a:tc>
                <a:tc>
                  <a:txBody>
                    <a:bodyPr/>
                    <a:lstStyle/>
                    <a:p>
                      <a:pPr algn="ctr"/>
                      <a:r>
                        <a:rPr lang="en-US" sz="2800" dirty="0" smtClean="0"/>
                        <a:t>Middle Group</a:t>
                      </a:r>
                      <a:endParaRPr lang="en-US" sz="2800" dirty="0"/>
                    </a:p>
                  </a:txBody>
                  <a:tcPr/>
                </a:tc>
                <a:tc>
                  <a:txBody>
                    <a:bodyPr/>
                    <a:lstStyle/>
                    <a:p>
                      <a:pPr algn="ctr"/>
                      <a:r>
                        <a:rPr lang="en-US" sz="2800" dirty="0" smtClean="0"/>
                        <a:t>Reading Practice</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Reading Practice</a:t>
                      </a:r>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Lowest</a:t>
                      </a:r>
                    </a:p>
                    <a:p>
                      <a:pPr algn="ctr"/>
                      <a:r>
                        <a:rPr lang="en-US" sz="2800" dirty="0" smtClean="0"/>
                        <a:t>Group</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 </a:t>
                      </a:r>
                    </a:p>
                    <a:p>
                      <a:pPr algn="ctr"/>
                      <a:r>
                        <a:rPr lang="en-US" sz="2800" dirty="0" smtClean="0"/>
                        <a:t>Practice</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Highest</a:t>
                      </a:r>
                    </a:p>
                    <a:p>
                      <a:pPr algn="ctr"/>
                      <a:r>
                        <a:rPr lang="en-US" sz="2800" dirty="0" smtClean="0"/>
                        <a:t>Group</a:t>
                      </a:r>
                      <a:endParaRPr lang="en-US" sz="2800" dirty="0"/>
                    </a:p>
                  </a:txBody>
                  <a:tcPr/>
                </a:tc>
              </a:tr>
              <a:tr h="689518">
                <a:tc>
                  <a:txBody>
                    <a:bodyPr/>
                    <a:lstStyle/>
                    <a:p>
                      <a:r>
                        <a:rPr lang="en-US" sz="2400" dirty="0" smtClean="0"/>
                        <a:t>30 - 45 min.</a:t>
                      </a:r>
                      <a:endParaRPr lang="en-US" sz="2400" dirty="0"/>
                    </a:p>
                  </a:txBody>
                  <a:tcPr/>
                </a:tc>
                <a:tc gridSpan="4">
                  <a:txBody>
                    <a:bodyPr/>
                    <a:lstStyle/>
                    <a:p>
                      <a:pPr algn="ctr"/>
                      <a:r>
                        <a:rPr lang="en-US" sz="2800" dirty="0" smtClean="0"/>
                        <a:t>Grade-Level</a:t>
                      </a:r>
                      <a:r>
                        <a:rPr lang="en-US" sz="2800" baseline="0" dirty="0" smtClean="0"/>
                        <a:t> Writing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Rounded Rectangle 4"/>
          <p:cNvSpPr/>
          <p:nvPr/>
        </p:nvSpPr>
        <p:spPr>
          <a:xfrm>
            <a:off x="124513" y="3408325"/>
            <a:ext cx="2228801" cy="2137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Process Writing, unconnected to Read-aloud</a:t>
            </a:r>
            <a:endParaRPr lang="en-US" sz="2400" dirty="0"/>
          </a:p>
        </p:txBody>
      </p:sp>
      <p:cxnSp>
        <p:nvCxnSpPr>
          <p:cNvPr id="7" name="Straight Arrow Connector 6"/>
          <p:cNvCxnSpPr>
            <a:stCxn id="5" idx="3"/>
          </p:cNvCxnSpPr>
          <p:nvPr/>
        </p:nvCxnSpPr>
        <p:spPr>
          <a:xfrm>
            <a:off x="2353314" y="4476983"/>
            <a:ext cx="1157982" cy="137550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16350" y="5939660"/>
            <a:ext cx="6312872" cy="722222"/>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64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847857" cy="868362"/>
          </a:xfrm>
        </p:spPr>
        <p:txBody>
          <a:bodyPr anchor="t"/>
          <a:lstStyle/>
          <a:p>
            <a:r>
              <a:rPr lang="en-US" dirty="0" smtClean="0"/>
              <a:t>Characteristics of Better </a:t>
            </a:r>
            <a:r>
              <a:rPr lang="en-US" dirty="0"/>
              <a:t>W</a:t>
            </a:r>
            <a:r>
              <a:rPr lang="en-US" dirty="0" smtClean="0"/>
              <a:t>riting</a:t>
            </a:r>
            <a:endParaRPr lang="en-US" dirty="0"/>
          </a:p>
        </p:txBody>
      </p:sp>
      <p:sp>
        <p:nvSpPr>
          <p:cNvPr id="3" name="Content Placeholder 2"/>
          <p:cNvSpPr>
            <a:spLocks noGrp="1"/>
          </p:cNvSpPr>
          <p:nvPr>
            <p:ph idx="1"/>
          </p:nvPr>
        </p:nvSpPr>
        <p:spPr>
          <a:xfrm>
            <a:off x="1612900" y="1558557"/>
            <a:ext cx="7320788" cy="3351043"/>
          </a:xfrm>
          <a:prstGeom prst="rect">
            <a:avLst/>
          </a:prstGeom>
        </p:spPr>
        <p:txBody>
          <a:bodyPr>
            <a:noAutofit/>
          </a:bodyPr>
          <a:lstStyle/>
          <a:p>
            <a:pPr marL="454914" indent="-457200">
              <a:buFont typeface="+mj-lt"/>
              <a:buAutoNum type="arabicPeriod"/>
            </a:pPr>
            <a:r>
              <a:rPr lang="en-US" sz="4000" dirty="0" smtClean="0"/>
              <a:t>More words.</a:t>
            </a:r>
          </a:p>
          <a:p>
            <a:pPr marL="454914" indent="-457200">
              <a:buFont typeface="+mj-lt"/>
              <a:buAutoNum type="arabicPeriod"/>
            </a:pPr>
            <a:r>
              <a:rPr lang="en-US" sz="4000" dirty="0" smtClean="0"/>
              <a:t>More interesting words.</a:t>
            </a:r>
          </a:p>
          <a:p>
            <a:pPr marL="454914" indent="-457200">
              <a:buFont typeface="+mj-lt"/>
              <a:buAutoNum type="arabicPeriod"/>
            </a:pPr>
            <a:r>
              <a:rPr lang="en-US" sz="4000" dirty="0" smtClean="0"/>
              <a:t>Varied sentence structures.</a:t>
            </a:r>
          </a:p>
          <a:p>
            <a:pPr marL="454914" indent="-457200">
              <a:buFont typeface="+mj-lt"/>
              <a:buAutoNum type="arabicPeriod"/>
            </a:pPr>
            <a:r>
              <a:rPr lang="en-US" sz="4000" dirty="0" smtClean="0"/>
              <a:t>More clauses. </a:t>
            </a:r>
          </a:p>
          <a:p>
            <a:pPr marL="454914" indent="-457200">
              <a:buFont typeface="+mj-lt"/>
              <a:buAutoNum type="arabicPeriod"/>
            </a:pPr>
            <a:r>
              <a:rPr lang="en-US" sz="4000" dirty="0" smtClean="0"/>
              <a:t>Appropriate punctuation. </a:t>
            </a:r>
          </a:p>
          <a:p>
            <a:pPr marL="454914" indent="-457200">
              <a:buFont typeface="+mj-lt"/>
              <a:buAutoNum type="arabicPeriod"/>
            </a:pPr>
            <a:endParaRPr lang="en-US" sz="2800" dirty="0"/>
          </a:p>
        </p:txBody>
      </p:sp>
    </p:spTree>
    <p:extLst>
      <p:ext uri="{BB962C8B-B14F-4D97-AF65-F5344CB8AC3E}">
        <p14:creationId xmlns:p14="http://schemas.microsoft.com/office/powerpoint/2010/main" val="103445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write a super sentence from a very boring word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13243169"/>
              </p:ext>
            </p:extLst>
          </p:nvPr>
        </p:nvGraphicFramePr>
        <p:xfrm>
          <a:off x="548640" y="1628648"/>
          <a:ext cx="859536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Composing</a:t>
            </a:r>
            <a:endParaRPr lang="en-US" dirty="0"/>
          </a:p>
        </p:txBody>
      </p:sp>
      <p:sp>
        <p:nvSpPr>
          <p:cNvPr id="3" name="TextBox 2"/>
          <p:cNvSpPr txBox="1"/>
          <p:nvPr/>
        </p:nvSpPr>
        <p:spPr>
          <a:xfrm>
            <a:off x="1703605" y="2534339"/>
            <a:ext cx="5624295" cy="2862322"/>
          </a:xfrm>
          <a:prstGeom prst="rect">
            <a:avLst/>
          </a:prstGeom>
          <a:noFill/>
        </p:spPr>
        <p:txBody>
          <a:bodyPr wrap="square" rtlCol="0">
            <a:spAutoFit/>
          </a:bodyPr>
          <a:lstStyle/>
          <a:p>
            <a:pPr algn="ctr"/>
            <a:r>
              <a:rPr lang="en-US" sz="6000" i="1" dirty="0" smtClean="0"/>
              <a:t>Learning to write starts at the sentence level.</a:t>
            </a:r>
            <a:endParaRPr lang="en-US" sz="6000" i="1" dirty="0"/>
          </a:p>
        </p:txBody>
      </p:sp>
    </p:spTree>
    <p:extLst>
      <p:ext uri="{BB962C8B-B14F-4D97-AF65-F5344CB8AC3E}">
        <p14:creationId xmlns:p14="http://schemas.microsoft.com/office/powerpoint/2010/main" val="409224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 y="0"/>
            <a:ext cx="7120604" cy="6858000"/>
          </a:xfrm>
          <a:prstGeom prst="rect">
            <a:avLst/>
          </a:prstGeom>
        </p:spPr>
      </p:pic>
      <p:sp>
        <p:nvSpPr>
          <p:cNvPr id="5" name="Rounded Rectangle 4"/>
          <p:cNvSpPr/>
          <p:nvPr/>
        </p:nvSpPr>
        <p:spPr>
          <a:xfrm>
            <a:off x="2631487" y="342502"/>
            <a:ext cx="782912" cy="29885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2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4582"/>
            <a:ext cx="7313613" cy="868362"/>
          </a:xfrm>
        </p:spPr>
        <p:txBody>
          <a:bodyPr anchor="t"/>
          <a:lstStyle/>
          <a:p>
            <a:r>
              <a:rPr lang="en-US" dirty="0" smtClean="0"/>
              <a:t>Schedule for the ELA Block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051198"/>
              </p:ext>
            </p:extLst>
          </p:nvPr>
        </p:nvGraphicFramePr>
        <p:xfrm>
          <a:off x="535421" y="1022944"/>
          <a:ext cx="7993801" cy="5638938"/>
        </p:xfrm>
        <a:graphic>
          <a:graphicData uri="http://schemas.openxmlformats.org/drawingml/2006/table">
            <a:tbl>
              <a:tblPr firstRow="1" bandRow="1">
                <a:tableStyleId>{ED083AE6-46FA-4A59-8FB0-9F97EB10719F}</a:tableStyleId>
              </a:tblPr>
              <a:tblGrid>
                <a:gridCol w="1680929"/>
                <a:gridCol w="1516592"/>
                <a:gridCol w="1598760"/>
                <a:gridCol w="1598760"/>
                <a:gridCol w="1598760"/>
              </a:tblGrid>
              <a:tr h="689518">
                <a:tc>
                  <a:txBody>
                    <a:bodyPr/>
                    <a:lstStyle/>
                    <a:p>
                      <a:r>
                        <a:rPr lang="en-US" sz="2400" b="0" dirty="0" smtClean="0"/>
                        <a:t>15 min.</a:t>
                      </a:r>
                      <a:endParaRPr lang="en-US" sz="2400" b="0" dirty="0"/>
                    </a:p>
                  </a:txBody>
                  <a:tcPr/>
                </a:tc>
                <a:tc gridSpan="4">
                  <a:txBody>
                    <a:bodyPr/>
                    <a:lstStyle/>
                    <a:p>
                      <a:pPr algn="ctr"/>
                      <a:r>
                        <a:rPr lang="en-US" sz="2800" b="0" dirty="0" smtClean="0"/>
                        <a:t>Interactive Read-Aloud</a:t>
                      </a:r>
                      <a:endParaRPr lang="en-US" sz="28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9518">
                <a:tc>
                  <a:txBody>
                    <a:bodyPr/>
                    <a:lstStyle/>
                    <a:p>
                      <a:r>
                        <a:rPr lang="en-US" sz="2400" dirty="0" smtClean="0"/>
                        <a:t>30 min.</a:t>
                      </a:r>
                      <a:endParaRPr lang="en-US" sz="2400" dirty="0"/>
                    </a:p>
                  </a:txBody>
                  <a:tcPr/>
                </a:tc>
                <a:tc gridSpan="4">
                  <a:txBody>
                    <a:bodyPr/>
                    <a:lstStyle/>
                    <a:p>
                      <a:pPr algn="ctr"/>
                      <a:r>
                        <a:rPr lang="en-US" sz="2800" dirty="0" smtClean="0"/>
                        <a:t>Grade-Level Shared Reading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90128">
                <a:tc>
                  <a:txBody>
                    <a:bodyPr/>
                    <a:lstStyle/>
                    <a:p>
                      <a:r>
                        <a:rPr lang="en-US" sz="2400" dirty="0" smtClean="0"/>
                        <a:t>15 min</a:t>
                      </a:r>
                      <a:endParaRPr lang="en-US" sz="2400" dirty="0"/>
                    </a:p>
                  </a:txBody>
                  <a:tcPr/>
                </a:tc>
                <a:tc rowSpan="3">
                  <a:txBody>
                    <a:bodyPr/>
                    <a:lstStyle/>
                    <a:p>
                      <a:pPr algn="ctr"/>
                      <a:r>
                        <a:rPr lang="en-US" sz="2400" dirty="0" smtClean="0"/>
                        <a:t>Differentiated Instruction</a:t>
                      </a:r>
                      <a:endParaRPr lang="en-US" sz="2400" dirty="0"/>
                    </a:p>
                  </a:txBody>
                  <a:tcPr vert="vert270" anchor="ctr"/>
                </a:tc>
                <a:tc>
                  <a:txBody>
                    <a:bodyPr/>
                    <a:lstStyle/>
                    <a:p>
                      <a:pPr algn="ctr"/>
                      <a:r>
                        <a:rPr lang="en-US" sz="2800" dirty="0" smtClean="0"/>
                        <a:t>Middle Group</a:t>
                      </a:r>
                      <a:endParaRPr lang="en-US" sz="2800" dirty="0"/>
                    </a:p>
                  </a:txBody>
                  <a:tcPr/>
                </a:tc>
                <a:tc>
                  <a:txBody>
                    <a:bodyPr/>
                    <a:lstStyle/>
                    <a:p>
                      <a:pPr algn="ctr"/>
                      <a:r>
                        <a:rPr lang="en-US" sz="2800" dirty="0" smtClean="0"/>
                        <a:t>Reading Practice</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Reading Practice</a:t>
                      </a:r>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Lowest</a:t>
                      </a:r>
                    </a:p>
                    <a:p>
                      <a:pPr algn="ctr"/>
                      <a:r>
                        <a:rPr lang="en-US" sz="2800" dirty="0" smtClean="0"/>
                        <a:t>Group</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 </a:t>
                      </a:r>
                    </a:p>
                    <a:p>
                      <a:pPr algn="ctr"/>
                      <a:r>
                        <a:rPr lang="en-US" sz="2800" dirty="0" smtClean="0"/>
                        <a:t>Practice</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Highest</a:t>
                      </a:r>
                    </a:p>
                    <a:p>
                      <a:pPr algn="ctr"/>
                      <a:r>
                        <a:rPr lang="en-US" sz="2800" dirty="0" smtClean="0"/>
                        <a:t>Group</a:t>
                      </a:r>
                      <a:endParaRPr lang="en-US" sz="2800" dirty="0"/>
                    </a:p>
                  </a:txBody>
                  <a:tcPr/>
                </a:tc>
              </a:tr>
              <a:tr h="689518">
                <a:tc>
                  <a:txBody>
                    <a:bodyPr/>
                    <a:lstStyle/>
                    <a:p>
                      <a:r>
                        <a:rPr lang="en-US" sz="2400" dirty="0" smtClean="0"/>
                        <a:t>30 - 45 min.</a:t>
                      </a:r>
                      <a:endParaRPr lang="en-US" sz="2400" dirty="0"/>
                    </a:p>
                  </a:txBody>
                  <a:tcPr/>
                </a:tc>
                <a:tc gridSpan="4">
                  <a:txBody>
                    <a:bodyPr/>
                    <a:lstStyle/>
                    <a:p>
                      <a:pPr algn="ctr"/>
                      <a:r>
                        <a:rPr lang="en-US" sz="2800" dirty="0" smtClean="0"/>
                        <a:t>Grade-Level</a:t>
                      </a:r>
                      <a:r>
                        <a:rPr lang="en-US" sz="2800" baseline="0" dirty="0" smtClean="0"/>
                        <a:t> Writing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Rounded Rectangle 4"/>
          <p:cNvSpPr/>
          <p:nvPr/>
        </p:nvSpPr>
        <p:spPr>
          <a:xfrm>
            <a:off x="124514" y="2569583"/>
            <a:ext cx="1862275" cy="21373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Includes Sentence Composing</a:t>
            </a:r>
          </a:p>
          <a:p>
            <a:pPr algn="ctr"/>
            <a:r>
              <a:rPr lang="en-US" sz="2400" dirty="0"/>
              <a:t>b</a:t>
            </a:r>
            <a:r>
              <a:rPr lang="en-US" sz="2400" dirty="0" smtClean="0"/>
              <a:t>ased on Read-aloud</a:t>
            </a:r>
            <a:endParaRPr lang="en-US" sz="2400" dirty="0"/>
          </a:p>
        </p:txBody>
      </p:sp>
      <p:cxnSp>
        <p:nvCxnSpPr>
          <p:cNvPr id="7" name="Straight Arrow Connector 6"/>
          <p:cNvCxnSpPr>
            <a:stCxn id="5" idx="3"/>
          </p:cNvCxnSpPr>
          <p:nvPr/>
        </p:nvCxnSpPr>
        <p:spPr>
          <a:xfrm flipV="1">
            <a:off x="1986789" y="2415710"/>
            <a:ext cx="1524507" cy="122253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216350" y="1693488"/>
            <a:ext cx="6312872" cy="722222"/>
          </a:xfrm>
          <a:prstGeom prst="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96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208" y="71438"/>
            <a:ext cx="7498080" cy="1143000"/>
          </a:xfrm>
        </p:spPr>
        <p:txBody>
          <a:bodyPr anchor="t"/>
          <a:lstStyle/>
          <a:p>
            <a:r>
              <a:rPr lang="en-US" dirty="0" smtClean="0"/>
              <a:t>Focus on Sentences</a:t>
            </a:r>
            <a:endParaRPr lang="en-US" dirty="0"/>
          </a:p>
        </p:txBody>
      </p:sp>
      <p:sp>
        <p:nvSpPr>
          <p:cNvPr id="3" name="Content Placeholder 2"/>
          <p:cNvSpPr>
            <a:spLocks noGrp="1"/>
          </p:cNvSpPr>
          <p:nvPr>
            <p:ph idx="1"/>
          </p:nvPr>
        </p:nvSpPr>
        <p:spPr>
          <a:xfrm>
            <a:off x="513748" y="980947"/>
            <a:ext cx="8603607" cy="2726843"/>
          </a:xfrm>
          <a:prstGeom prst="rect">
            <a:avLst/>
          </a:prstGeom>
        </p:spPr>
        <p:txBody>
          <a:bodyPr>
            <a:normAutofit lnSpcReduction="10000"/>
          </a:bodyPr>
          <a:lstStyle/>
          <a:p>
            <a:r>
              <a:rPr lang="en-US" sz="2800" dirty="0" smtClean="0"/>
              <a:t>You may be familiar with the work of Katie Wood Ray. She wants us to learn to write from writers.  The idea is compelling, but sometimes hard to envision and implement.  There is also no research on it.</a:t>
            </a:r>
            <a:endParaRPr lang="en-US" sz="2800" dirty="0"/>
          </a:p>
          <a:p>
            <a:r>
              <a:rPr lang="en-US" sz="2800" dirty="0" smtClean="0"/>
              <a:t>A similar approach, called sentence composing, has a strong research pedigree and is easier to implement.</a:t>
            </a:r>
          </a:p>
          <a:p>
            <a:endParaRPr lang="en-US" sz="2400" dirty="0"/>
          </a:p>
          <a:p>
            <a:pPr marL="0" indent="0">
              <a:buNone/>
            </a:pPr>
            <a:endParaRPr lang="en-US" sz="2400" dirty="0" smtClean="0"/>
          </a:p>
        </p:txBody>
      </p:sp>
      <p:graphicFrame>
        <p:nvGraphicFramePr>
          <p:cNvPr id="6" name="Diagram 5"/>
          <p:cNvGraphicFramePr/>
          <p:nvPr>
            <p:extLst>
              <p:ext uri="{D42A27DB-BD31-4B8C-83A1-F6EECF244321}">
                <p14:modId xmlns:p14="http://schemas.microsoft.com/office/powerpoint/2010/main" val="755679448"/>
              </p:ext>
            </p:extLst>
          </p:nvPr>
        </p:nvGraphicFramePr>
        <p:xfrm>
          <a:off x="513748" y="3707791"/>
          <a:ext cx="8304847" cy="3005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7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Scrambling</a:t>
            </a:r>
            <a:endParaRPr lang="en-US" sz="6000" dirty="0"/>
          </a:p>
        </p:txBody>
      </p:sp>
      <p:sp>
        <p:nvSpPr>
          <p:cNvPr id="4" name="Rectangle 3"/>
          <p:cNvSpPr/>
          <p:nvPr/>
        </p:nvSpPr>
        <p:spPr>
          <a:xfrm>
            <a:off x="410896" y="2331249"/>
            <a:ext cx="8417150" cy="3046988"/>
          </a:xfrm>
          <a:prstGeom prst="rect">
            <a:avLst/>
          </a:prstGeom>
        </p:spPr>
        <p:txBody>
          <a:bodyPr wrap="square">
            <a:spAutoFit/>
          </a:bodyPr>
          <a:lstStyle/>
          <a:p>
            <a:r>
              <a:rPr lang="en-US" sz="4800" dirty="0" smtClean="0"/>
              <a:t>The teacher breaks a </a:t>
            </a:r>
            <a:r>
              <a:rPr lang="en-US" sz="4800" dirty="0"/>
              <a:t>sentence into meaningful </a:t>
            </a:r>
            <a:r>
              <a:rPr lang="en-US" sz="4800" dirty="0" smtClean="0"/>
              <a:t>parts. </a:t>
            </a:r>
            <a:r>
              <a:rPr lang="en-US" sz="4800" dirty="0"/>
              <a:t>S</a:t>
            </a:r>
            <a:r>
              <a:rPr lang="en-US" sz="4800" dirty="0" smtClean="0"/>
              <a:t>tudents reassemble the parts, using their knowledge of sentence structure. </a:t>
            </a:r>
            <a:endParaRPr lang="en-US" sz="4800" dirty="0"/>
          </a:p>
        </p:txBody>
      </p:sp>
    </p:spTree>
    <p:extLst>
      <p:ext uri="{BB962C8B-B14F-4D97-AF65-F5344CB8AC3E}">
        <p14:creationId xmlns:p14="http://schemas.microsoft.com/office/powerpoint/2010/main" val="3406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Scrambling</a:t>
            </a:r>
            <a:endParaRPr lang="en-US" sz="6000" dirty="0"/>
          </a:p>
        </p:txBody>
      </p:sp>
      <p:sp>
        <p:nvSpPr>
          <p:cNvPr id="3" name="TextBox 2"/>
          <p:cNvSpPr txBox="1"/>
          <p:nvPr/>
        </p:nvSpPr>
        <p:spPr>
          <a:xfrm>
            <a:off x="1617356" y="1533646"/>
            <a:ext cx="5798488" cy="5293756"/>
          </a:xfrm>
          <a:prstGeom prst="rect">
            <a:avLst/>
          </a:prstGeom>
          <a:noFill/>
        </p:spPr>
        <p:txBody>
          <a:bodyPr wrap="square" rtlCol="0">
            <a:spAutoFit/>
          </a:bodyPr>
          <a:lstStyle/>
          <a:p>
            <a:pPr algn="ctr"/>
            <a:r>
              <a:rPr lang="en-US" sz="3200" dirty="0"/>
              <a:t>close</a:t>
            </a:r>
          </a:p>
          <a:p>
            <a:pPr algn="ctr"/>
            <a:r>
              <a:rPr lang="en-US" sz="3200" dirty="0"/>
              <a:t>to </a:t>
            </a:r>
          </a:p>
          <a:p>
            <a:pPr algn="ctr"/>
            <a:r>
              <a:rPr lang="en-US" sz="3200" dirty="0"/>
              <a:t>after</a:t>
            </a:r>
          </a:p>
          <a:p>
            <a:pPr algn="ctr"/>
            <a:r>
              <a:rPr lang="en-US" sz="3200" dirty="0"/>
              <a:t>his shop</a:t>
            </a:r>
          </a:p>
          <a:p>
            <a:pPr algn="ctr"/>
            <a:r>
              <a:rPr lang="en-US" sz="3200" dirty="0"/>
              <a:t>awfully</a:t>
            </a:r>
          </a:p>
          <a:p>
            <a:pPr algn="ctr"/>
            <a:r>
              <a:rPr lang="en-US" sz="3200" dirty="0"/>
              <a:t>a few years</a:t>
            </a:r>
          </a:p>
          <a:p>
            <a:pPr algn="ctr"/>
            <a:r>
              <a:rPr lang="en-US" sz="3200" dirty="0"/>
              <a:t>opening</a:t>
            </a:r>
          </a:p>
          <a:p>
            <a:pPr algn="ctr"/>
            <a:r>
              <a:rPr lang="en-US" sz="3200" dirty="0"/>
              <a:t>my operation</a:t>
            </a:r>
          </a:p>
          <a:p>
            <a:pPr algn="ctr"/>
            <a:r>
              <a:rPr lang="en-US" sz="3200" dirty="0"/>
              <a:t>Uncle Jed</a:t>
            </a:r>
          </a:p>
          <a:p>
            <a:pPr algn="ctr"/>
            <a:r>
              <a:rPr lang="en-US" sz="3200" dirty="0"/>
              <a:t>came</a:t>
            </a:r>
          </a:p>
          <a:p>
            <a:endParaRPr lang="en-US" dirty="0"/>
          </a:p>
        </p:txBody>
      </p:sp>
    </p:spTree>
    <p:extLst>
      <p:ext uri="{BB962C8B-B14F-4D97-AF65-F5344CB8AC3E}">
        <p14:creationId xmlns:p14="http://schemas.microsoft.com/office/powerpoint/2010/main" val="14831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Scrambling</a:t>
            </a:r>
            <a:endParaRPr lang="en-US" sz="6000" dirty="0"/>
          </a:p>
        </p:txBody>
      </p:sp>
      <p:sp>
        <p:nvSpPr>
          <p:cNvPr id="4" name="Rectangle 3"/>
          <p:cNvSpPr/>
          <p:nvPr/>
        </p:nvSpPr>
        <p:spPr>
          <a:xfrm>
            <a:off x="1021015" y="2019947"/>
            <a:ext cx="7470843" cy="2308324"/>
          </a:xfrm>
          <a:prstGeom prst="rect">
            <a:avLst/>
          </a:prstGeom>
        </p:spPr>
        <p:txBody>
          <a:bodyPr wrap="square">
            <a:spAutoFit/>
          </a:bodyPr>
          <a:lstStyle/>
          <a:p>
            <a:r>
              <a:rPr lang="en-US" sz="4800" dirty="0" smtClean="0"/>
              <a:t>A few years after my operation, Uncle Jed came close to opening his shop. </a:t>
            </a:r>
            <a:endParaRPr lang="en-US" sz="4800" dirty="0"/>
          </a:p>
        </p:txBody>
      </p:sp>
    </p:spTree>
    <p:extLst>
      <p:ext uri="{BB962C8B-B14F-4D97-AF65-F5344CB8AC3E}">
        <p14:creationId xmlns:p14="http://schemas.microsoft.com/office/powerpoint/2010/main" val="28079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Combining</a:t>
            </a:r>
            <a:endParaRPr lang="en-US" sz="6000" dirty="0"/>
          </a:p>
        </p:txBody>
      </p:sp>
      <p:sp>
        <p:nvSpPr>
          <p:cNvPr id="4" name="Rectangle 3"/>
          <p:cNvSpPr/>
          <p:nvPr/>
        </p:nvSpPr>
        <p:spPr>
          <a:xfrm>
            <a:off x="410896" y="2331249"/>
            <a:ext cx="8417150" cy="2308324"/>
          </a:xfrm>
          <a:prstGeom prst="rect">
            <a:avLst/>
          </a:prstGeom>
        </p:spPr>
        <p:txBody>
          <a:bodyPr wrap="square">
            <a:spAutoFit/>
          </a:bodyPr>
          <a:lstStyle/>
          <a:p>
            <a:r>
              <a:rPr lang="en-US" sz="4800" dirty="0" smtClean="0"/>
              <a:t>The teacher presents two or more related sentences. </a:t>
            </a:r>
            <a:r>
              <a:rPr lang="en-US" sz="4800" dirty="0"/>
              <a:t>S</a:t>
            </a:r>
            <a:r>
              <a:rPr lang="en-US" sz="4800" dirty="0" smtClean="0"/>
              <a:t>tudents integrate them into one sentence. </a:t>
            </a:r>
            <a:endParaRPr lang="en-US" sz="4800" dirty="0"/>
          </a:p>
        </p:txBody>
      </p:sp>
    </p:spTree>
    <p:extLst>
      <p:ext uri="{BB962C8B-B14F-4D97-AF65-F5344CB8AC3E}">
        <p14:creationId xmlns:p14="http://schemas.microsoft.com/office/powerpoint/2010/main" val="9418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Combining</a:t>
            </a:r>
            <a:endParaRPr lang="en-US" sz="6000" dirty="0"/>
          </a:p>
        </p:txBody>
      </p:sp>
      <p:sp>
        <p:nvSpPr>
          <p:cNvPr id="4" name="Rectangle 3"/>
          <p:cNvSpPr/>
          <p:nvPr/>
        </p:nvSpPr>
        <p:spPr>
          <a:xfrm>
            <a:off x="1182878" y="2019947"/>
            <a:ext cx="7470843" cy="1569660"/>
          </a:xfrm>
          <a:prstGeom prst="rect">
            <a:avLst/>
          </a:prstGeom>
        </p:spPr>
        <p:txBody>
          <a:bodyPr wrap="square">
            <a:spAutoFit/>
          </a:bodyPr>
          <a:lstStyle/>
          <a:p>
            <a:r>
              <a:rPr lang="en-US" sz="4800" dirty="0"/>
              <a:t>He rolled back the stone. He entered the cave. </a:t>
            </a:r>
          </a:p>
        </p:txBody>
      </p:sp>
    </p:spTree>
    <p:extLst>
      <p:ext uri="{BB962C8B-B14F-4D97-AF65-F5344CB8AC3E}">
        <p14:creationId xmlns:p14="http://schemas.microsoft.com/office/powerpoint/2010/main" val="80717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5910"/>
            <a:ext cx="7313613" cy="868362"/>
          </a:xfrm>
        </p:spPr>
        <p:txBody>
          <a:bodyPr>
            <a:noAutofit/>
          </a:bodyPr>
          <a:lstStyle/>
          <a:p>
            <a:r>
              <a:rPr lang="en-US" sz="6000" dirty="0" smtClean="0"/>
              <a:t>Sentence Combining</a:t>
            </a:r>
            <a:endParaRPr lang="en-US" sz="6000" dirty="0"/>
          </a:p>
        </p:txBody>
      </p:sp>
      <p:sp>
        <p:nvSpPr>
          <p:cNvPr id="4" name="Rectangle 3"/>
          <p:cNvSpPr/>
          <p:nvPr/>
        </p:nvSpPr>
        <p:spPr>
          <a:xfrm>
            <a:off x="1021015" y="1370539"/>
            <a:ext cx="7470843" cy="5078314"/>
          </a:xfrm>
          <a:prstGeom prst="rect">
            <a:avLst/>
          </a:prstGeom>
        </p:spPr>
        <p:txBody>
          <a:bodyPr wrap="square">
            <a:spAutoFit/>
          </a:bodyPr>
          <a:lstStyle/>
          <a:p>
            <a:pPr marL="571500" indent="-571500">
              <a:buFont typeface="Wingdings" charset="2"/>
              <a:buChar char="Ø"/>
            </a:pPr>
            <a:r>
              <a:rPr lang="en-US" sz="3600" dirty="0"/>
              <a:t>He rolled back the </a:t>
            </a:r>
            <a:r>
              <a:rPr lang="en-US" sz="3600" dirty="0" smtClean="0"/>
              <a:t>stone, and he </a:t>
            </a:r>
            <a:r>
              <a:rPr lang="en-US" sz="3600" dirty="0"/>
              <a:t>entered the cave. </a:t>
            </a:r>
            <a:endParaRPr lang="en-US" sz="3600" dirty="0" smtClean="0"/>
          </a:p>
          <a:p>
            <a:pPr marL="571500" indent="-571500">
              <a:buFont typeface="Wingdings" charset="2"/>
              <a:buChar char="Ø"/>
            </a:pPr>
            <a:r>
              <a:rPr lang="en-US" sz="3600" dirty="0" smtClean="0"/>
              <a:t>He </a:t>
            </a:r>
            <a:r>
              <a:rPr lang="en-US" sz="3600" dirty="0"/>
              <a:t>rolled back the </a:t>
            </a:r>
            <a:r>
              <a:rPr lang="en-US" sz="3600" dirty="0" smtClean="0"/>
              <a:t>stone and entered </a:t>
            </a:r>
            <a:r>
              <a:rPr lang="en-US" sz="3600" dirty="0"/>
              <a:t>the cave. </a:t>
            </a:r>
          </a:p>
          <a:p>
            <a:pPr marL="571500" indent="-571500">
              <a:buFont typeface="Wingdings" charset="2"/>
              <a:buChar char="Ø"/>
            </a:pPr>
            <a:r>
              <a:rPr lang="en-US" sz="3600" dirty="0" smtClean="0"/>
              <a:t>After rolling </a:t>
            </a:r>
            <a:r>
              <a:rPr lang="en-US" sz="3600" dirty="0"/>
              <a:t>back the </a:t>
            </a:r>
            <a:r>
              <a:rPr lang="en-US" sz="3600" dirty="0" smtClean="0"/>
              <a:t>stone, </a:t>
            </a:r>
            <a:r>
              <a:rPr lang="en-US" sz="3600" dirty="0"/>
              <a:t>h</a:t>
            </a:r>
            <a:r>
              <a:rPr lang="en-US" sz="3600" dirty="0" smtClean="0"/>
              <a:t>e </a:t>
            </a:r>
            <a:r>
              <a:rPr lang="en-US" sz="3600" dirty="0"/>
              <a:t>entered the cave. </a:t>
            </a:r>
            <a:endParaRPr lang="en-US" sz="3600" dirty="0" smtClean="0"/>
          </a:p>
          <a:p>
            <a:pPr marL="571500" indent="-571500">
              <a:buFont typeface="Wingdings" charset="2"/>
              <a:buChar char="Ø"/>
            </a:pPr>
            <a:r>
              <a:rPr lang="en-US" sz="3600" dirty="0" smtClean="0"/>
              <a:t>Before </a:t>
            </a:r>
            <a:r>
              <a:rPr lang="en-US" sz="3600" dirty="0"/>
              <a:t>entering the </a:t>
            </a:r>
            <a:r>
              <a:rPr lang="en-US" sz="3600" dirty="0" smtClean="0"/>
              <a:t>cave, he rolled </a:t>
            </a:r>
            <a:r>
              <a:rPr lang="en-US" sz="3600" dirty="0"/>
              <a:t>back the </a:t>
            </a:r>
            <a:r>
              <a:rPr lang="en-US" sz="3600" dirty="0" smtClean="0"/>
              <a:t>stone. </a:t>
            </a:r>
            <a:endParaRPr lang="en-US" sz="3600" dirty="0"/>
          </a:p>
          <a:p>
            <a:pPr marL="571500" indent="-571500">
              <a:buFont typeface="Wingdings" charset="2"/>
              <a:buChar char="Ø"/>
            </a:pPr>
            <a:endParaRPr lang="en-US" sz="3600" dirty="0"/>
          </a:p>
        </p:txBody>
      </p:sp>
    </p:spTree>
    <p:extLst>
      <p:ext uri="{BB962C8B-B14F-4D97-AF65-F5344CB8AC3E}">
        <p14:creationId xmlns:p14="http://schemas.microsoft.com/office/powerpoint/2010/main" val="20601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Expanding</a:t>
            </a:r>
            <a:endParaRPr lang="en-US" sz="6000" dirty="0"/>
          </a:p>
        </p:txBody>
      </p:sp>
      <p:sp>
        <p:nvSpPr>
          <p:cNvPr id="4" name="Rectangle 3"/>
          <p:cNvSpPr/>
          <p:nvPr/>
        </p:nvSpPr>
        <p:spPr>
          <a:xfrm>
            <a:off x="410896" y="2331249"/>
            <a:ext cx="8417150" cy="3046988"/>
          </a:xfrm>
          <a:prstGeom prst="rect">
            <a:avLst/>
          </a:prstGeom>
        </p:spPr>
        <p:txBody>
          <a:bodyPr wrap="square">
            <a:spAutoFit/>
          </a:bodyPr>
          <a:lstStyle/>
          <a:p>
            <a:r>
              <a:rPr lang="en-US" sz="4800" dirty="0" smtClean="0"/>
              <a:t>The teacher presents a simple sentence. </a:t>
            </a:r>
            <a:r>
              <a:rPr lang="en-US" sz="4800" dirty="0"/>
              <a:t>S</a:t>
            </a:r>
            <a:r>
              <a:rPr lang="en-US" sz="4800" dirty="0" smtClean="0"/>
              <a:t>tudents develop it further by adding content and making the syntax more complex. </a:t>
            </a:r>
            <a:endParaRPr lang="en-US" sz="4800" dirty="0"/>
          </a:p>
        </p:txBody>
      </p:sp>
    </p:spTree>
    <p:extLst>
      <p:ext uri="{BB962C8B-B14F-4D97-AF65-F5344CB8AC3E}">
        <p14:creationId xmlns:p14="http://schemas.microsoft.com/office/powerpoint/2010/main" val="84207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Expanding</a:t>
            </a:r>
            <a:endParaRPr lang="en-US" sz="6000" dirty="0"/>
          </a:p>
        </p:txBody>
      </p:sp>
      <p:sp>
        <p:nvSpPr>
          <p:cNvPr id="3" name="Content Placeholder 2"/>
          <p:cNvSpPr>
            <a:spLocks noGrp="1"/>
          </p:cNvSpPr>
          <p:nvPr>
            <p:ph idx="1"/>
          </p:nvPr>
        </p:nvSpPr>
        <p:spPr>
          <a:xfrm>
            <a:off x="456665" y="1447800"/>
            <a:ext cx="8477023" cy="4800600"/>
          </a:xfrm>
        </p:spPr>
        <p:txBody>
          <a:bodyPr>
            <a:normAutofit/>
          </a:bodyPr>
          <a:lstStyle/>
          <a:p>
            <a:pPr marL="82296" indent="0">
              <a:buNone/>
            </a:pPr>
            <a:r>
              <a:rPr lang="en-US" sz="4800" dirty="0" smtClean="0"/>
              <a:t>He entered the cave.</a:t>
            </a:r>
          </a:p>
          <a:p>
            <a:pPr marL="82296" indent="0">
              <a:buNone/>
            </a:pPr>
            <a:endParaRPr lang="en-US" dirty="0"/>
          </a:p>
          <a:p>
            <a:pPr marL="82296" indent="0">
              <a:buNone/>
            </a:pPr>
            <a:r>
              <a:rPr lang="en-US" sz="3600" i="1" dirty="0" smtClean="0"/>
              <a:t>Why?</a:t>
            </a:r>
            <a:r>
              <a:rPr lang="en-US" sz="3600" dirty="0" smtClean="0"/>
              <a:t>  	Because he was hiding </a:t>
            </a:r>
            <a:r>
              <a:rPr lang="en-US" sz="3600" dirty="0" smtClean="0"/>
              <a:t> </a:t>
            </a:r>
            <a:endParaRPr lang="en-US" sz="3600" dirty="0" smtClean="0"/>
          </a:p>
          <a:p>
            <a:pPr marL="82296" indent="0">
              <a:buNone/>
            </a:pPr>
            <a:r>
              <a:rPr lang="en-US" sz="3600" i="1" dirty="0" smtClean="0"/>
              <a:t>When?</a:t>
            </a:r>
            <a:r>
              <a:rPr lang="en-US" sz="3600" dirty="0" smtClean="0"/>
              <a:t> 	During the thunderstorm</a:t>
            </a:r>
          </a:p>
          <a:p>
            <a:pPr marL="82296" indent="0">
              <a:buNone/>
            </a:pPr>
            <a:r>
              <a:rPr lang="en-US" sz="3600" i="1" dirty="0" smtClean="0"/>
              <a:t>How? </a:t>
            </a:r>
            <a:r>
              <a:rPr lang="en-US" sz="3600" dirty="0" smtClean="0"/>
              <a:t>	Crawling on his hands and knees</a:t>
            </a:r>
          </a:p>
          <a:p>
            <a:pPr marL="82296" indent="0">
              <a:buNone/>
            </a:pPr>
            <a:r>
              <a:rPr lang="en-US" sz="3600" i="1" dirty="0" smtClean="0"/>
              <a:t>Where?</a:t>
            </a:r>
            <a:r>
              <a:rPr lang="en-US" sz="3600" dirty="0" smtClean="0"/>
              <a:t> 	Through the tiny, hidden entrance</a:t>
            </a:r>
            <a:endParaRPr lang="en-US" sz="3600" dirty="0"/>
          </a:p>
        </p:txBody>
      </p:sp>
    </p:spTree>
    <p:extLst>
      <p:ext uri="{BB962C8B-B14F-4D97-AF65-F5344CB8AC3E}">
        <p14:creationId xmlns:p14="http://schemas.microsoft.com/office/powerpoint/2010/main" val="9659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5700"/>
            <a:ext cx="9144000" cy="4546572"/>
          </a:xfrm>
          <a:prstGeom prst="rect">
            <a:avLst/>
          </a:prstGeom>
        </p:spPr>
      </p:pic>
      <p:sp>
        <p:nvSpPr>
          <p:cNvPr id="3" name="Rounded Rectangle 2"/>
          <p:cNvSpPr/>
          <p:nvPr/>
        </p:nvSpPr>
        <p:spPr>
          <a:xfrm>
            <a:off x="175516" y="4020870"/>
            <a:ext cx="4041566" cy="484232"/>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14662" y="6134611"/>
            <a:ext cx="7726068" cy="523220"/>
          </a:xfrm>
          <a:prstGeom prst="rect">
            <a:avLst/>
          </a:prstGeom>
          <a:noFill/>
        </p:spPr>
        <p:txBody>
          <a:bodyPr wrap="none" rtlCol="0">
            <a:spAutoFit/>
          </a:bodyPr>
          <a:lstStyle/>
          <a:p>
            <a:r>
              <a:rPr lang="en-US" sz="2800" dirty="0" smtClean="0">
                <a:solidFill>
                  <a:srgbClr val="0000FF"/>
                </a:solidFill>
              </a:rPr>
              <a:t>Visit us:  </a:t>
            </a:r>
            <a:r>
              <a:rPr lang="en-US" sz="2800" dirty="0" err="1" smtClean="0">
                <a:solidFill>
                  <a:srgbClr val="0000FF"/>
                </a:solidFill>
              </a:rPr>
              <a:t>www.comprehensivereadingsolutions.com</a:t>
            </a:r>
            <a:endParaRPr lang="en-US" sz="2800" dirty="0">
              <a:solidFill>
                <a:srgbClr val="0000FF"/>
              </a:solidFill>
            </a:endParaRPr>
          </a:p>
        </p:txBody>
      </p:sp>
    </p:spTree>
    <p:extLst>
      <p:ext uri="{BB962C8B-B14F-4D97-AF65-F5344CB8AC3E}">
        <p14:creationId xmlns:p14="http://schemas.microsoft.com/office/powerpoint/2010/main" val="33583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Imitating</a:t>
            </a:r>
            <a:endParaRPr lang="en-US" sz="6000" dirty="0"/>
          </a:p>
        </p:txBody>
      </p:sp>
      <p:sp>
        <p:nvSpPr>
          <p:cNvPr id="4" name="Rectangle 3"/>
          <p:cNvSpPr/>
          <p:nvPr/>
        </p:nvSpPr>
        <p:spPr>
          <a:xfrm>
            <a:off x="1663700" y="2255049"/>
            <a:ext cx="7164346" cy="3785652"/>
          </a:xfrm>
          <a:prstGeom prst="rect">
            <a:avLst/>
          </a:prstGeom>
        </p:spPr>
        <p:txBody>
          <a:bodyPr wrap="square">
            <a:spAutoFit/>
          </a:bodyPr>
          <a:lstStyle/>
          <a:p>
            <a:r>
              <a:rPr lang="en-US" sz="4800" dirty="0" smtClean="0"/>
              <a:t>The teacher presents a sentence from the text. Students use the author’s syntax, but change the content. </a:t>
            </a:r>
            <a:endParaRPr lang="en-US" sz="4800" dirty="0"/>
          </a:p>
        </p:txBody>
      </p:sp>
    </p:spTree>
    <p:extLst>
      <p:ext uri="{BB962C8B-B14F-4D97-AF65-F5344CB8AC3E}">
        <p14:creationId xmlns:p14="http://schemas.microsoft.com/office/powerpoint/2010/main" val="40957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Sentence Imitating</a:t>
            </a:r>
            <a:endParaRPr lang="en-US" sz="6000" dirty="0"/>
          </a:p>
        </p:txBody>
      </p:sp>
      <p:sp>
        <p:nvSpPr>
          <p:cNvPr id="3" name="TextBox 2"/>
          <p:cNvSpPr txBox="1"/>
          <p:nvPr/>
        </p:nvSpPr>
        <p:spPr>
          <a:xfrm>
            <a:off x="1435608" y="1651000"/>
            <a:ext cx="7199270" cy="4524316"/>
          </a:xfrm>
          <a:prstGeom prst="rect">
            <a:avLst/>
          </a:prstGeom>
          <a:noFill/>
        </p:spPr>
        <p:txBody>
          <a:bodyPr wrap="square" rtlCol="0">
            <a:spAutoFit/>
          </a:bodyPr>
          <a:lstStyle/>
          <a:p>
            <a:r>
              <a:rPr lang="en-US" sz="3600" dirty="0" smtClean="0"/>
              <a:t>They were in a country of swirling mists and ghostly vapors.</a:t>
            </a:r>
          </a:p>
          <a:p>
            <a:endParaRPr lang="en-US" sz="3600" dirty="0"/>
          </a:p>
          <a:p>
            <a:r>
              <a:rPr lang="en-US" sz="3600" dirty="0" smtClean="0"/>
              <a:t>They were in a crowd of shouting people and bad manners.</a:t>
            </a:r>
          </a:p>
          <a:p>
            <a:endParaRPr lang="en-US" sz="3600" dirty="0"/>
          </a:p>
          <a:p>
            <a:r>
              <a:rPr lang="en-US" sz="3600" dirty="0" smtClean="0"/>
              <a:t>They were beside a hedge of prickly thorns and thick branches. </a:t>
            </a:r>
            <a:endParaRPr lang="en-US" sz="3600" dirty="0"/>
          </a:p>
        </p:txBody>
      </p:sp>
    </p:spTree>
    <p:extLst>
      <p:ext uri="{BB962C8B-B14F-4D97-AF65-F5344CB8AC3E}">
        <p14:creationId xmlns:p14="http://schemas.microsoft.com/office/powerpoint/2010/main" val="397405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268" y="71438"/>
            <a:ext cx="7498080" cy="1143000"/>
          </a:xfrm>
        </p:spPr>
        <p:txBody>
          <a:bodyPr anchor="t"/>
          <a:lstStyle/>
          <a:p>
            <a:r>
              <a:rPr lang="en-US" dirty="0" smtClean="0"/>
              <a:t>Focus on Sentences First</a:t>
            </a:r>
            <a:endParaRPr lang="en-US" dirty="0"/>
          </a:p>
        </p:txBody>
      </p:sp>
      <p:sp>
        <p:nvSpPr>
          <p:cNvPr id="3" name="Content Placeholder 2"/>
          <p:cNvSpPr>
            <a:spLocks noGrp="1"/>
          </p:cNvSpPr>
          <p:nvPr>
            <p:ph idx="1"/>
          </p:nvPr>
        </p:nvSpPr>
        <p:spPr>
          <a:xfrm>
            <a:off x="513748" y="980947"/>
            <a:ext cx="5380583" cy="233491"/>
          </a:xfrm>
          <a:prstGeom prst="rect">
            <a:avLst/>
          </a:prstGeom>
        </p:spPr>
        <p:txBody>
          <a:bodyPr>
            <a:normAutofit fontScale="40000" lnSpcReduction="20000"/>
          </a:bodyPr>
          <a:lstStyle/>
          <a:p>
            <a:pPr marL="0" indent="0">
              <a:buNone/>
            </a:pPr>
            <a:r>
              <a:rPr lang="en-US" sz="2800" dirty="0" smtClean="0"/>
              <a:t>.</a:t>
            </a:r>
          </a:p>
          <a:p>
            <a:endParaRPr lang="en-US" sz="2400" dirty="0"/>
          </a:p>
          <a:p>
            <a:pPr marL="0" indent="0">
              <a:buNone/>
            </a:pPr>
            <a:endParaRPr lang="en-US" sz="2400" dirty="0" smtClean="0"/>
          </a:p>
        </p:txBody>
      </p:sp>
      <p:graphicFrame>
        <p:nvGraphicFramePr>
          <p:cNvPr id="6" name="Diagram 5"/>
          <p:cNvGraphicFramePr/>
          <p:nvPr>
            <p:extLst>
              <p:ext uri="{D42A27DB-BD31-4B8C-83A1-F6EECF244321}">
                <p14:modId xmlns:p14="http://schemas.microsoft.com/office/powerpoint/2010/main" val="2520579841"/>
              </p:ext>
            </p:extLst>
          </p:nvPr>
        </p:nvGraphicFramePr>
        <p:xfrm>
          <a:off x="513748" y="1347404"/>
          <a:ext cx="8543394" cy="4978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17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But look for more work on writing instruction, and particularly on argumentative writing, on our website soon.  </a:t>
            </a:r>
            <a:endParaRPr lang="en-US" dirty="0"/>
          </a:p>
        </p:txBody>
      </p:sp>
    </p:spTree>
    <p:extLst>
      <p:ext uri="{BB962C8B-B14F-4D97-AF65-F5344CB8AC3E}">
        <p14:creationId xmlns:p14="http://schemas.microsoft.com/office/powerpoint/2010/main" val="1137702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4953000"/>
            <a:ext cx="8001000" cy="8382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sz="3200"/>
              <a:t>PA and Word Recognition</a:t>
            </a:r>
          </a:p>
        </p:txBody>
      </p:sp>
      <p:sp>
        <p:nvSpPr>
          <p:cNvPr id="64515" name="Rectangle 3"/>
          <p:cNvSpPr>
            <a:spLocks noChangeArrowheads="1"/>
          </p:cNvSpPr>
          <p:nvPr/>
        </p:nvSpPr>
        <p:spPr bwMode="auto">
          <a:xfrm>
            <a:off x="1371600" y="4114800"/>
            <a:ext cx="7162800" cy="838200"/>
          </a:xfrm>
          <a:prstGeom prst="rect">
            <a:avLst/>
          </a:prstGeom>
          <a:noFill/>
          <a:ln w="38100">
            <a:solidFill>
              <a:schemeClr val="tx1"/>
            </a:solidFill>
            <a:miter lim="800000"/>
            <a:headEnd/>
            <a:tailEnd/>
          </a:ln>
        </p:spPr>
        <p:txBody>
          <a:bodyPr wrap="none" anchor="ctr">
            <a:prstTxWarp prst="textNoShape">
              <a:avLst/>
            </a:prstTxWarp>
          </a:bodyPr>
          <a:lstStyle/>
          <a:p>
            <a:pPr algn="ctr"/>
            <a:r>
              <a:rPr lang="en-US" sz="3200"/>
              <a:t>Word Recognition and Fluency</a:t>
            </a:r>
          </a:p>
        </p:txBody>
      </p:sp>
      <p:sp>
        <p:nvSpPr>
          <p:cNvPr id="64516" name="Rectangle 4"/>
          <p:cNvSpPr>
            <a:spLocks noChangeArrowheads="1"/>
          </p:cNvSpPr>
          <p:nvPr/>
        </p:nvSpPr>
        <p:spPr bwMode="auto">
          <a:xfrm>
            <a:off x="2133600" y="3276600"/>
            <a:ext cx="6400800" cy="8382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64517" name="Text Box 5"/>
          <p:cNvSpPr txBox="1">
            <a:spLocks noChangeArrowheads="1"/>
          </p:cNvSpPr>
          <p:nvPr/>
        </p:nvSpPr>
        <p:spPr bwMode="auto">
          <a:xfrm>
            <a:off x="2849563" y="3429000"/>
            <a:ext cx="5380037" cy="579438"/>
          </a:xfrm>
          <a:prstGeom prst="rect">
            <a:avLst/>
          </a:prstGeom>
          <a:noFill/>
          <a:ln w="9525">
            <a:noFill/>
            <a:miter lim="800000"/>
            <a:headEnd/>
            <a:tailEnd/>
          </a:ln>
        </p:spPr>
        <p:txBody>
          <a:bodyPr wrap="none">
            <a:prstTxWarp prst="textNoShape">
              <a:avLst/>
            </a:prstTxWarp>
            <a:spAutoFit/>
          </a:bodyPr>
          <a:lstStyle/>
          <a:p>
            <a:pPr algn="ctr"/>
            <a:r>
              <a:rPr lang="en-US" sz="3200"/>
              <a:t>Fluency and Comprehension</a:t>
            </a:r>
          </a:p>
        </p:txBody>
      </p:sp>
      <p:sp>
        <p:nvSpPr>
          <p:cNvPr id="64518" name="Rectangle 6"/>
          <p:cNvSpPr>
            <a:spLocks noChangeArrowheads="1"/>
          </p:cNvSpPr>
          <p:nvPr/>
        </p:nvSpPr>
        <p:spPr bwMode="auto">
          <a:xfrm>
            <a:off x="2895600" y="2438400"/>
            <a:ext cx="5638800" cy="838200"/>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64519" name="Text Box 7"/>
          <p:cNvSpPr txBox="1">
            <a:spLocks noChangeArrowheads="1"/>
          </p:cNvSpPr>
          <p:nvPr/>
        </p:nvSpPr>
        <p:spPr bwMode="auto">
          <a:xfrm>
            <a:off x="2971800" y="2590800"/>
            <a:ext cx="5583238" cy="579438"/>
          </a:xfrm>
          <a:prstGeom prst="rect">
            <a:avLst/>
          </a:prstGeom>
          <a:noFill/>
          <a:ln w="9525">
            <a:noFill/>
            <a:miter lim="800000"/>
            <a:headEnd/>
            <a:tailEnd/>
          </a:ln>
        </p:spPr>
        <p:txBody>
          <a:bodyPr wrap="none">
            <a:prstTxWarp prst="textNoShape">
              <a:avLst/>
            </a:prstTxWarp>
            <a:spAutoFit/>
          </a:bodyPr>
          <a:lstStyle/>
          <a:p>
            <a:r>
              <a:rPr lang="en-US" sz="3200"/>
              <a:t>Vocabulary &amp; Comprehension</a:t>
            </a:r>
          </a:p>
        </p:txBody>
      </p:sp>
      <p:sp>
        <p:nvSpPr>
          <p:cNvPr id="64520" name="Text Box 8"/>
          <p:cNvSpPr txBox="1">
            <a:spLocks noChangeArrowheads="1"/>
          </p:cNvSpPr>
          <p:nvPr/>
        </p:nvSpPr>
        <p:spPr bwMode="auto">
          <a:xfrm>
            <a:off x="1201687" y="596900"/>
            <a:ext cx="7502525" cy="823913"/>
          </a:xfrm>
          <a:prstGeom prst="rect">
            <a:avLst/>
          </a:prstGeom>
          <a:noFill/>
          <a:ln w="9525">
            <a:noFill/>
            <a:miter lim="800000"/>
            <a:headEnd/>
            <a:tailEnd/>
          </a:ln>
        </p:spPr>
        <p:txBody>
          <a:bodyPr wrap="none">
            <a:prstTxWarp prst="textNoShape">
              <a:avLst/>
            </a:prstTxWarp>
            <a:spAutoFit/>
          </a:bodyPr>
          <a:lstStyle/>
          <a:p>
            <a:r>
              <a:rPr lang="en-US" sz="4800" b="1" i="1"/>
              <a:t>A Stairway to Proficiency</a:t>
            </a:r>
          </a:p>
        </p:txBody>
      </p:sp>
      <p:sp>
        <p:nvSpPr>
          <p:cNvPr id="547849" name="AutoShape 9"/>
          <p:cNvSpPr>
            <a:spLocks noChangeArrowheads="1"/>
          </p:cNvSpPr>
          <p:nvPr/>
        </p:nvSpPr>
        <p:spPr bwMode="auto">
          <a:xfrm rot="-2820166">
            <a:off x="-381000" y="3124200"/>
            <a:ext cx="3886200" cy="533400"/>
          </a:xfrm>
          <a:prstGeom prst="rightArrow">
            <a:avLst>
              <a:gd name="adj1" fmla="val 50000"/>
              <a:gd name="adj2" fmla="val 18214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 name="TextBox 9"/>
          <p:cNvSpPr txBox="1"/>
          <p:nvPr/>
        </p:nvSpPr>
        <p:spPr>
          <a:xfrm>
            <a:off x="6779141" y="5080622"/>
            <a:ext cx="1819128" cy="584776"/>
          </a:xfrm>
          <a:prstGeom prst="rect">
            <a:avLst/>
          </a:prstGeom>
          <a:noFill/>
        </p:spPr>
        <p:txBody>
          <a:bodyPr wrap="none" rtlCol="0">
            <a:spAutoFit/>
          </a:bodyPr>
          <a:lstStyle/>
          <a:p>
            <a:r>
              <a:rPr lang="en-US" sz="3200" b="1">
                <a:solidFill>
                  <a:srgbClr val="FF0000"/>
                </a:solidFill>
              </a:rPr>
              <a:t>(K-2 only)</a:t>
            </a:r>
          </a:p>
        </p:txBody>
      </p:sp>
    </p:spTree>
    <p:extLst>
      <p:ext uri="{BB962C8B-B14F-4D97-AF65-F5344CB8AC3E}">
        <p14:creationId xmlns:p14="http://schemas.microsoft.com/office/powerpoint/2010/main" val="4989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9"/>
                                        </p:tgtEl>
                                        <p:attrNameLst>
                                          <p:attrName>style.visibility</p:attrName>
                                        </p:attrNameLst>
                                      </p:cBhvr>
                                      <p:to>
                                        <p:strVal val="visible"/>
                                      </p:to>
                                    </p:set>
                                    <p:animEffect transition="in" filter="wipe(left)">
                                      <p:cBhvr>
                                        <p:cTn id="7" dur="500"/>
                                        <p:tgtEl>
                                          <p:spTgt spid="547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63500" y="990600"/>
          <a:ext cx="10528300" cy="6553200"/>
        </p:xfrm>
        <a:graphic>
          <a:graphicData uri="http://schemas.openxmlformats.org/presentationml/2006/ole">
            <mc:AlternateContent xmlns:mc="http://schemas.openxmlformats.org/markup-compatibility/2006">
              <mc:Choice xmlns:v="urn:schemas-microsoft-com:vml" Requires="v">
                <p:oleObj spid="_x0000_s1041" name="Document" r:id="rId3" imgW="6121400" imgH="3810000" progId="Word.Document.12">
                  <p:link updateAutomatic="1"/>
                </p:oleObj>
              </mc:Choice>
              <mc:Fallback>
                <p:oleObj name="Document" r:id="rId3" imgW="6121400" imgH="38100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990600"/>
                        <a:ext cx="105283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9939" name="TextBox 2"/>
          <p:cNvSpPr txBox="1">
            <a:spLocks noChangeArrowheads="1"/>
          </p:cNvSpPr>
          <p:nvPr/>
        </p:nvSpPr>
        <p:spPr bwMode="auto">
          <a:xfrm>
            <a:off x="228600" y="457200"/>
            <a:ext cx="3733800" cy="646113"/>
          </a:xfrm>
          <a:prstGeom prst="rect">
            <a:avLst/>
          </a:prstGeom>
          <a:noFill/>
          <a:ln w="9525">
            <a:noFill/>
            <a:miter lim="800000"/>
            <a:headEnd/>
            <a:tailEnd/>
          </a:ln>
        </p:spPr>
        <p:txBody>
          <a:bodyPr>
            <a:prstTxWarp prst="textNoShape">
              <a:avLst/>
            </a:prstTxWarp>
            <a:spAutoFit/>
          </a:bodyPr>
          <a:lstStyle/>
          <a:p>
            <a:r>
              <a:rPr lang="en-US" sz="3600" b="1" dirty="0">
                <a:solidFill>
                  <a:srgbClr val="FF0000"/>
                </a:solidFill>
              </a:rPr>
              <a:t>K-3 Skills Groups</a:t>
            </a:r>
          </a:p>
        </p:txBody>
      </p:sp>
    </p:spTree>
    <p:extLst>
      <p:ext uri="{BB962C8B-B14F-4D97-AF65-F5344CB8AC3E}">
        <p14:creationId xmlns:p14="http://schemas.microsoft.com/office/powerpoint/2010/main" val="108603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6147" y="1198140"/>
            <a:ext cx="4121239" cy="1938992"/>
          </a:xfrm>
          <a:prstGeom prst="rect">
            <a:avLst/>
          </a:prstGeom>
          <a:noFill/>
        </p:spPr>
        <p:txBody>
          <a:bodyPr wrap="square" rtlCol="0">
            <a:spAutoFit/>
          </a:bodyPr>
          <a:lstStyle/>
          <a:p>
            <a:pPr algn="ctr"/>
            <a:r>
              <a:rPr lang="en-US" sz="6000" i="1" dirty="0" smtClean="0"/>
              <a:t>Where does writing fit?</a:t>
            </a:r>
            <a:endParaRPr lang="en-US" sz="6000" i="1" dirty="0"/>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472" y="3430029"/>
            <a:ext cx="2806496" cy="281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06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635" y="0"/>
            <a:ext cx="5308315" cy="6858000"/>
          </a:xfrm>
          <a:prstGeom prst="rect">
            <a:avLst/>
          </a:prstGeom>
        </p:spPr>
      </p:pic>
    </p:spTree>
    <p:extLst>
      <p:ext uri="{BB962C8B-B14F-4D97-AF65-F5344CB8AC3E}">
        <p14:creationId xmlns:p14="http://schemas.microsoft.com/office/powerpoint/2010/main" val="46862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Evidence behind the Recommendations</a:t>
            </a:r>
            <a:endParaRPr lang="en-US" dirty="0"/>
          </a:p>
        </p:txBody>
      </p:sp>
      <p:pic>
        <p:nvPicPr>
          <p:cNvPr id="5" name="Picture 4" descr="IESevid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4672"/>
            <a:ext cx="9144000" cy="3479875"/>
          </a:xfrm>
          <a:prstGeom prst="rect">
            <a:avLst/>
          </a:prstGeom>
        </p:spPr>
      </p:pic>
      <p:sp>
        <p:nvSpPr>
          <p:cNvPr id="2" name="Rounded Rectangle 1"/>
          <p:cNvSpPr/>
          <p:nvPr/>
        </p:nvSpPr>
        <p:spPr>
          <a:xfrm>
            <a:off x="2739309" y="4308430"/>
            <a:ext cx="1556425" cy="29885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64463" y="4871751"/>
            <a:ext cx="1765116" cy="3207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73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98362"/>
            <a:ext cx="7313613" cy="868362"/>
          </a:xfrm>
        </p:spPr>
        <p:txBody>
          <a:bodyPr anchor="t"/>
          <a:lstStyle/>
          <a:p>
            <a:r>
              <a:rPr lang="en-US" dirty="0" smtClean="0"/>
              <a:t>Schedule for the ELA Block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5968979"/>
              </p:ext>
            </p:extLst>
          </p:nvPr>
        </p:nvGraphicFramePr>
        <p:xfrm>
          <a:off x="535421" y="1022944"/>
          <a:ext cx="7993801" cy="5638938"/>
        </p:xfrm>
        <a:graphic>
          <a:graphicData uri="http://schemas.openxmlformats.org/drawingml/2006/table">
            <a:tbl>
              <a:tblPr firstRow="1" bandRow="1">
                <a:tableStyleId>{ED083AE6-46FA-4A59-8FB0-9F97EB10719F}</a:tableStyleId>
              </a:tblPr>
              <a:tblGrid>
                <a:gridCol w="1680929"/>
                <a:gridCol w="1516592"/>
                <a:gridCol w="1598760"/>
                <a:gridCol w="1598760"/>
                <a:gridCol w="1598760"/>
              </a:tblGrid>
              <a:tr h="689518">
                <a:tc>
                  <a:txBody>
                    <a:bodyPr/>
                    <a:lstStyle/>
                    <a:p>
                      <a:r>
                        <a:rPr lang="en-US" sz="2400" b="0" dirty="0" smtClean="0"/>
                        <a:t>15 min.</a:t>
                      </a:r>
                      <a:endParaRPr lang="en-US" sz="2400" b="0" dirty="0"/>
                    </a:p>
                  </a:txBody>
                  <a:tcPr/>
                </a:tc>
                <a:tc gridSpan="4">
                  <a:txBody>
                    <a:bodyPr/>
                    <a:lstStyle/>
                    <a:p>
                      <a:pPr algn="ctr"/>
                      <a:r>
                        <a:rPr lang="en-US" sz="2800" b="0" dirty="0" smtClean="0"/>
                        <a:t>Interactive Read-Aloud</a:t>
                      </a:r>
                      <a:endParaRPr lang="en-US" sz="28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9518">
                <a:tc>
                  <a:txBody>
                    <a:bodyPr/>
                    <a:lstStyle/>
                    <a:p>
                      <a:r>
                        <a:rPr lang="en-US" sz="2400" dirty="0" smtClean="0"/>
                        <a:t>30 min.</a:t>
                      </a:r>
                      <a:endParaRPr lang="en-US" sz="2400" dirty="0"/>
                    </a:p>
                  </a:txBody>
                  <a:tcPr/>
                </a:tc>
                <a:tc gridSpan="4">
                  <a:txBody>
                    <a:bodyPr/>
                    <a:lstStyle/>
                    <a:p>
                      <a:pPr algn="ctr"/>
                      <a:r>
                        <a:rPr lang="en-US" sz="2800" dirty="0" smtClean="0"/>
                        <a:t>Grade-Level Shared Reading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190128">
                <a:tc>
                  <a:txBody>
                    <a:bodyPr/>
                    <a:lstStyle/>
                    <a:p>
                      <a:r>
                        <a:rPr lang="en-US" sz="2400" dirty="0" smtClean="0"/>
                        <a:t>15 min</a:t>
                      </a:r>
                      <a:endParaRPr lang="en-US" sz="2400" dirty="0"/>
                    </a:p>
                  </a:txBody>
                  <a:tcPr/>
                </a:tc>
                <a:tc rowSpan="3">
                  <a:txBody>
                    <a:bodyPr/>
                    <a:lstStyle/>
                    <a:p>
                      <a:pPr algn="ctr"/>
                      <a:r>
                        <a:rPr lang="en-US" sz="2400" dirty="0" smtClean="0"/>
                        <a:t>Differentiated Instruction</a:t>
                      </a:r>
                      <a:endParaRPr lang="en-US" sz="2400" dirty="0"/>
                    </a:p>
                  </a:txBody>
                  <a:tcPr vert="vert270" anchor="ctr"/>
                </a:tc>
                <a:tc>
                  <a:txBody>
                    <a:bodyPr/>
                    <a:lstStyle/>
                    <a:p>
                      <a:pPr algn="ctr"/>
                      <a:r>
                        <a:rPr lang="en-US" sz="2800" dirty="0" smtClean="0"/>
                        <a:t>Middle Group</a:t>
                      </a:r>
                      <a:endParaRPr lang="en-US" sz="2800" dirty="0"/>
                    </a:p>
                  </a:txBody>
                  <a:tcPr/>
                </a:tc>
                <a:tc>
                  <a:txBody>
                    <a:bodyPr/>
                    <a:lstStyle/>
                    <a:p>
                      <a:pPr algn="ctr"/>
                      <a:r>
                        <a:rPr lang="en-US" sz="2800" dirty="0" smtClean="0"/>
                        <a:t>Reading Practice</a:t>
                      </a: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Reading Practice</a:t>
                      </a:r>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Lowest</a:t>
                      </a:r>
                    </a:p>
                    <a:p>
                      <a:pPr algn="ctr"/>
                      <a:r>
                        <a:rPr lang="en-US" sz="2800" dirty="0" smtClean="0"/>
                        <a:t>Group</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r>
              <a:tr h="1190128">
                <a:tc>
                  <a:txBody>
                    <a:bodyPr/>
                    <a:lstStyle/>
                    <a:p>
                      <a:r>
                        <a:rPr lang="en-US" sz="2400" dirty="0" smtClean="0"/>
                        <a:t>15 min.</a:t>
                      </a:r>
                      <a:endParaRPr lang="en-US" sz="2400" dirty="0"/>
                    </a:p>
                  </a:txBody>
                  <a:tcPr/>
                </a:tc>
                <a:tc vMerge="1">
                  <a:txBody>
                    <a:bodyPr/>
                    <a:lstStyle/>
                    <a:p>
                      <a:endParaRPr lang="en-US" dirty="0"/>
                    </a:p>
                  </a:txBody>
                  <a:tcPr/>
                </a:tc>
                <a:tc>
                  <a:txBody>
                    <a:bodyPr/>
                    <a:lstStyle/>
                    <a:p>
                      <a:pPr algn="ctr"/>
                      <a:r>
                        <a:rPr lang="en-US" sz="2800" dirty="0" smtClean="0"/>
                        <a:t>Reading </a:t>
                      </a:r>
                    </a:p>
                    <a:p>
                      <a:pPr algn="ctr"/>
                      <a:r>
                        <a:rPr lang="en-US" sz="2800" dirty="0" smtClean="0"/>
                        <a:t>Practice</a:t>
                      </a:r>
                      <a:endParaRPr lang="en-US" sz="2800" dirty="0"/>
                    </a:p>
                  </a:txBody>
                  <a:tcPr/>
                </a:tc>
                <a:tc>
                  <a:txBody>
                    <a:bodyPr/>
                    <a:lstStyle/>
                    <a:p>
                      <a:pPr algn="ctr"/>
                      <a:r>
                        <a:rPr lang="en-US" sz="2800" dirty="0" smtClean="0"/>
                        <a:t>Reading</a:t>
                      </a:r>
                    </a:p>
                    <a:p>
                      <a:pPr algn="ctr"/>
                      <a:r>
                        <a:rPr lang="en-US" sz="2800" dirty="0" smtClean="0"/>
                        <a:t>Practice </a:t>
                      </a:r>
                      <a:endParaRPr lang="en-US" sz="2800" dirty="0"/>
                    </a:p>
                  </a:txBody>
                  <a:tcPr/>
                </a:tc>
                <a:tc>
                  <a:txBody>
                    <a:bodyPr/>
                    <a:lstStyle/>
                    <a:p>
                      <a:pPr algn="ctr"/>
                      <a:r>
                        <a:rPr lang="en-US" sz="2800" dirty="0" smtClean="0"/>
                        <a:t>Highest</a:t>
                      </a:r>
                    </a:p>
                    <a:p>
                      <a:pPr algn="ctr"/>
                      <a:r>
                        <a:rPr lang="en-US" sz="2800" dirty="0" smtClean="0"/>
                        <a:t>Group</a:t>
                      </a:r>
                      <a:endParaRPr lang="en-US" sz="2800" dirty="0"/>
                    </a:p>
                  </a:txBody>
                  <a:tcPr/>
                </a:tc>
              </a:tr>
              <a:tr h="689518">
                <a:tc>
                  <a:txBody>
                    <a:bodyPr/>
                    <a:lstStyle/>
                    <a:p>
                      <a:r>
                        <a:rPr lang="en-US" sz="2400" dirty="0" smtClean="0"/>
                        <a:t>30 - 45 min.</a:t>
                      </a:r>
                      <a:endParaRPr lang="en-US" sz="2400" dirty="0"/>
                    </a:p>
                  </a:txBody>
                  <a:tcPr/>
                </a:tc>
                <a:tc gridSpan="4">
                  <a:txBody>
                    <a:bodyPr/>
                    <a:lstStyle/>
                    <a:p>
                      <a:pPr algn="ctr"/>
                      <a:r>
                        <a:rPr lang="en-US" sz="2800" dirty="0" smtClean="0"/>
                        <a:t>Grade-Level</a:t>
                      </a:r>
                      <a:r>
                        <a:rPr lang="en-US" sz="2800" baseline="0" dirty="0" smtClean="0"/>
                        <a:t> Writing Instruction</a:t>
                      </a:r>
                      <a:endParaRPr lang="en-US" sz="28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6061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1063</TotalTime>
  <Words>1204</Words>
  <Application>Microsoft Macintosh PowerPoint</Application>
  <PresentationFormat>On-screen Show (4:3)</PresentationFormat>
  <Paragraphs>296</Paragraphs>
  <Slides>33</Slides>
  <Notes>8</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33</vt:i4>
      </vt:variant>
    </vt:vector>
  </HeadingPairs>
  <TitlesOfParts>
    <vt:vector size="35" baseType="lpstr">
      <vt:lpstr>Office Theme</vt:lpstr>
      <vt:lpstr>???</vt:lpstr>
      <vt:lpstr>What about Writing? n The Role of Writing in Differentiated Reading Instruction </vt:lpstr>
      <vt:lpstr>PowerPoint Presentation</vt:lpstr>
      <vt:lpstr>PowerPoint Presentation</vt:lpstr>
      <vt:lpstr>PowerPoint Presentation</vt:lpstr>
      <vt:lpstr>PowerPoint Presentation</vt:lpstr>
      <vt:lpstr>PowerPoint Presentation</vt:lpstr>
      <vt:lpstr>PowerPoint Presentation</vt:lpstr>
      <vt:lpstr>Evidence behind the Recommendations</vt:lpstr>
      <vt:lpstr>Schedule for the ELA Block</vt:lpstr>
      <vt:lpstr>Schedule for the ELA Block</vt:lpstr>
      <vt:lpstr>Schedule for the ELA Block</vt:lpstr>
      <vt:lpstr>Writing prompts …</vt:lpstr>
      <vt:lpstr>Sample Writing Prompts for Fiction</vt:lpstr>
      <vt:lpstr>Sample Writing Prompts for Nonfiction</vt:lpstr>
      <vt:lpstr>Schedule for the ELA Block</vt:lpstr>
      <vt:lpstr>Schedule for the ELA Block</vt:lpstr>
      <vt:lpstr>Characteristics of Better Writing</vt:lpstr>
      <vt:lpstr>Let’s write a super sentence from a very boring word</vt:lpstr>
      <vt:lpstr>Sentence Composing</vt:lpstr>
      <vt:lpstr>Schedule for the ELA Block</vt:lpstr>
      <vt:lpstr>Focus on Sentences</vt:lpstr>
      <vt:lpstr>Sentence Scrambling</vt:lpstr>
      <vt:lpstr>Sentence Scrambling</vt:lpstr>
      <vt:lpstr>Sentence Scrambling</vt:lpstr>
      <vt:lpstr>Sentence Combining</vt:lpstr>
      <vt:lpstr>Sentence Combining</vt:lpstr>
      <vt:lpstr>Sentence Combining</vt:lpstr>
      <vt:lpstr>Sentence Expanding</vt:lpstr>
      <vt:lpstr>Sentence Expanding</vt:lpstr>
      <vt:lpstr>Sentence Imitating</vt:lpstr>
      <vt:lpstr>Sentence Imitating</vt:lpstr>
      <vt:lpstr>Focus on Sentences First</vt:lpstr>
      <vt:lpstr>PowerPoint Presentation</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McKenna</dc:creator>
  <cp:lastModifiedBy>Michael McKenna</cp:lastModifiedBy>
  <cp:revision>20</cp:revision>
  <dcterms:created xsi:type="dcterms:W3CDTF">2012-09-11T12:59:06Z</dcterms:created>
  <dcterms:modified xsi:type="dcterms:W3CDTF">2012-09-17T13:58:29Z</dcterms:modified>
</cp:coreProperties>
</file>